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3836"/>
    <a:srgbClr val="E69A9A"/>
    <a:srgbClr val="010259"/>
    <a:srgbClr val="A6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ENDRA KUMAR VERMA" userId="S::virendra2001@iitg.ac.in::eaa9f545-4474-4b2b-b3ca-37f0be7657e1" providerId="AD" clId="Web-{7B39BEE0-6397-4EEC-B65A-C7B375E60D44}"/>
    <pc:docChg chg="modSld">
      <pc:chgData name="VIRENDRA KUMAR VERMA" userId="S::virendra2001@iitg.ac.in::eaa9f545-4474-4b2b-b3ca-37f0be7657e1" providerId="AD" clId="Web-{7B39BEE0-6397-4EEC-B65A-C7B375E60D44}" dt="2022-09-07T07:34:53.858" v="23" actId="1076"/>
      <pc:docMkLst>
        <pc:docMk/>
      </pc:docMkLst>
      <pc:sldChg chg="modSp">
        <pc:chgData name="VIRENDRA KUMAR VERMA" userId="S::virendra2001@iitg.ac.in::eaa9f545-4474-4b2b-b3ca-37f0be7657e1" providerId="AD" clId="Web-{7B39BEE0-6397-4EEC-B65A-C7B375E60D44}" dt="2022-09-07T07:34:53.858" v="23" actId="1076"/>
        <pc:sldMkLst>
          <pc:docMk/>
          <pc:sldMk cId="0" sldId="257"/>
        </pc:sldMkLst>
        <pc:spChg chg="mod">
          <ac:chgData name="VIRENDRA KUMAR VERMA" userId="S::virendra2001@iitg.ac.in::eaa9f545-4474-4b2b-b3ca-37f0be7657e1" providerId="AD" clId="Web-{7B39BEE0-6397-4EEC-B65A-C7B375E60D44}" dt="2022-09-07T07:34:53.858" v="23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7B39BEE0-6397-4EEC-B65A-C7B375E60D44}" dt="2022-09-07T07:34:47.076" v="22" actId="20577"/>
          <ac:spMkLst>
            <pc:docMk/>
            <pc:sldMk cId="0" sldId="257"/>
            <ac:spMk id="57" creationId="{00000000-0000-0000-0000-000000000000}"/>
          </ac:spMkLst>
        </pc:spChg>
      </pc:sldChg>
    </pc:docChg>
  </pc:docChgLst>
  <pc:docChgLst>
    <pc:chgData name="VIRENDRA KUMAR VERMA" userId="S::virendra2001@iitg.ac.in::eaa9f545-4474-4b2b-b3ca-37f0be7657e1" providerId="AD" clId="Web-{7A760BAD-C2CD-42B7-AF8F-88CF2EEF79F7}"/>
    <pc:docChg chg="modSld">
      <pc:chgData name="VIRENDRA KUMAR VERMA" userId="S::virendra2001@iitg.ac.in::eaa9f545-4474-4b2b-b3ca-37f0be7657e1" providerId="AD" clId="Web-{7A760BAD-C2CD-42B7-AF8F-88CF2EEF79F7}" dt="2022-09-07T11:57:19.236" v="57" actId="1076"/>
      <pc:docMkLst>
        <pc:docMk/>
      </pc:docMkLst>
      <pc:sldChg chg="modSp">
        <pc:chgData name="VIRENDRA KUMAR VERMA" userId="S::virendra2001@iitg.ac.in::eaa9f545-4474-4b2b-b3ca-37f0be7657e1" providerId="AD" clId="Web-{7A760BAD-C2CD-42B7-AF8F-88CF2EEF79F7}" dt="2022-09-07T11:57:19.236" v="57" actId="1076"/>
        <pc:sldMkLst>
          <pc:docMk/>
          <pc:sldMk cId="0" sldId="259"/>
        </pc:sldMkLst>
        <pc:grpChg chg="mod">
          <ac:chgData name="VIRENDRA KUMAR VERMA" userId="S::virendra2001@iitg.ac.in::eaa9f545-4474-4b2b-b3ca-37f0be7657e1" providerId="AD" clId="Web-{7A760BAD-C2CD-42B7-AF8F-88CF2EEF79F7}" dt="2022-09-07T11:57:19.236" v="57" actId="1076"/>
          <ac:grpSpMkLst>
            <pc:docMk/>
            <pc:sldMk cId="0" sldId="259"/>
            <ac:grpSpMk id="3" creationId="{00000000-0000-0000-0000-000000000000}"/>
          </ac:grpSpMkLst>
        </pc:grpChg>
      </pc:sldChg>
      <pc:sldChg chg="modSp">
        <pc:chgData name="VIRENDRA KUMAR VERMA" userId="S::virendra2001@iitg.ac.in::eaa9f545-4474-4b2b-b3ca-37f0be7657e1" providerId="AD" clId="Web-{7A760BAD-C2CD-42B7-AF8F-88CF2EEF79F7}" dt="2022-09-07T11:56:49.266" v="55" actId="14100"/>
        <pc:sldMkLst>
          <pc:docMk/>
          <pc:sldMk cId="0" sldId="260"/>
        </pc:sldMkLst>
        <pc:spChg chg="mod">
          <ac:chgData name="VIRENDRA KUMAR VERMA" userId="S::virendra2001@iitg.ac.in::eaa9f545-4474-4b2b-b3ca-37f0be7657e1" providerId="AD" clId="Web-{7A760BAD-C2CD-42B7-AF8F-88CF2EEF79F7}" dt="2022-09-07T11:56:49.266" v="55" actId="14100"/>
          <ac:spMkLst>
            <pc:docMk/>
            <pc:sldMk cId="0" sldId="260"/>
            <ac:spMk id="6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7A760BAD-C2CD-42B7-AF8F-88CF2EEF79F7}" dt="2022-09-07T11:56:38.688" v="50" actId="20577"/>
          <ac:spMkLst>
            <pc:docMk/>
            <pc:sldMk cId="0" sldId="260"/>
            <ac:spMk id="11" creationId="{00000000-0000-0000-0000-000000000000}"/>
          </ac:spMkLst>
        </pc:spChg>
      </pc:sldChg>
      <pc:sldChg chg="modSp">
        <pc:chgData name="VIRENDRA KUMAR VERMA" userId="S::virendra2001@iitg.ac.in::eaa9f545-4474-4b2b-b3ca-37f0be7657e1" providerId="AD" clId="Web-{7A760BAD-C2CD-42B7-AF8F-88CF2EEF79F7}" dt="2022-09-07T11:50:40.586" v="32" actId="20577"/>
        <pc:sldMkLst>
          <pc:docMk/>
          <pc:sldMk cId="0" sldId="262"/>
        </pc:sldMkLst>
        <pc:spChg chg="mod">
          <ac:chgData name="VIRENDRA KUMAR VERMA" userId="S::virendra2001@iitg.ac.in::eaa9f545-4474-4b2b-b3ca-37f0be7657e1" providerId="AD" clId="Web-{7A760BAD-C2CD-42B7-AF8F-88CF2EEF79F7}" dt="2022-09-07T11:50:09.710" v="24" actId="20577"/>
          <ac:spMkLst>
            <pc:docMk/>
            <pc:sldMk cId="0" sldId="262"/>
            <ac:spMk id="8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7A760BAD-C2CD-42B7-AF8F-88CF2EEF79F7}" dt="2022-09-07T11:50:40.586" v="32" actId="20577"/>
          <ac:spMkLst>
            <pc:docMk/>
            <pc:sldMk cId="0" sldId="262"/>
            <ac:spMk id="9" creationId="{00000000-0000-0000-0000-000000000000}"/>
          </ac:spMkLst>
        </pc:spChg>
      </pc:sldChg>
      <pc:sldChg chg="modSp">
        <pc:chgData name="VIRENDRA KUMAR VERMA" userId="S::virendra2001@iitg.ac.in::eaa9f545-4474-4b2b-b3ca-37f0be7657e1" providerId="AD" clId="Web-{7A760BAD-C2CD-42B7-AF8F-88CF2EEF79F7}" dt="2022-09-07T11:55:30.733" v="48"/>
        <pc:sldMkLst>
          <pc:docMk/>
          <pc:sldMk cId="0" sldId="270"/>
        </pc:sldMkLst>
        <pc:graphicFrameChg chg="modGraphic">
          <ac:chgData name="VIRENDRA KUMAR VERMA" userId="S::virendra2001@iitg.ac.in::eaa9f545-4474-4b2b-b3ca-37f0be7657e1" providerId="AD" clId="Web-{7A760BAD-C2CD-42B7-AF8F-88CF2EEF79F7}" dt="2022-09-07T11:55:30.733" v="48"/>
          <ac:graphicFrameMkLst>
            <pc:docMk/>
            <pc:sldMk cId="0" sldId="270"/>
            <ac:graphicFrameMk id="3" creationId="{00000000-0000-0000-0000-000000000000}"/>
          </ac:graphicFrameMkLst>
        </pc:graphicFrameChg>
      </pc:sldChg>
      <pc:sldChg chg="modSp">
        <pc:chgData name="VIRENDRA KUMAR VERMA" userId="S::virendra2001@iitg.ac.in::eaa9f545-4474-4b2b-b3ca-37f0be7657e1" providerId="AD" clId="Web-{7A760BAD-C2CD-42B7-AF8F-88CF2EEF79F7}" dt="2022-09-07T11:53:23.199" v="44"/>
        <pc:sldMkLst>
          <pc:docMk/>
          <pc:sldMk cId="0" sldId="271"/>
        </pc:sldMkLst>
        <pc:spChg chg="mod">
          <ac:chgData name="VIRENDRA KUMAR VERMA" userId="S::virendra2001@iitg.ac.in::eaa9f545-4474-4b2b-b3ca-37f0be7657e1" providerId="AD" clId="Web-{7A760BAD-C2CD-42B7-AF8F-88CF2EEF79F7}" dt="2022-09-07T11:53:23.199" v="44"/>
          <ac:spMkLst>
            <pc:docMk/>
            <pc:sldMk cId="0" sldId="271"/>
            <ac:spMk id="11" creationId="{00000000-0000-0000-0000-000000000000}"/>
          </ac:spMkLst>
        </pc:spChg>
      </pc:sldChg>
    </pc:docChg>
  </pc:docChgLst>
  <pc:docChgLst>
    <pc:chgData name="VIRENDRA KUMAR VERMA" userId="S::virendra2001@iitg.ac.in::eaa9f545-4474-4b2b-b3ca-37f0be7657e1" providerId="AD" clId="Web-{7304B091-36B6-4AEC-93D2-26E1306A0464}"/>
    <pc:docChg chg="delSld modSld">
      <pc:chgData name="VIRENDRA KUMAR VERMA" userId="S::virendra2001@iitg.ac.in::eaa9f545-4474-4b2b-b3ca-37f0be7657e1" providerId="AD" clId="Web-{7304B091-36B6-4AEC-93D2-26E1306A0464}" dt="2022-09-07T06:23:08.642" v="104"/>
      <pc:docMkLst>
        <pc:docMk/>
      </pc:docMkLst>
      <pc:sldChg chg="delSp">
        <pc:chgData name="VIRENDRA KUMAR VERMA" userId="S::virendra2001@iitg.ac.in::eaa9f545-4474-4b2b-b3ca-37f0be7657e1" providerId="AD" clId="Web-{7304B091-36B6-4AEC-93D2-26E1306A0464}" dt="2022-09-07T06:00:09.982" v="7"/>
        <pc:sldMkLst>
          <pc:docMk/>
          <pc:sldMk cId="0" sldId="257"/>
        </pc:sldMkLst>
        <pc:picChg chg="del">
          <ac:chgData name="VIRENDRA KUMAR VERMA" userId="S::virendra2001@iitg.ac.in::eaa9f545-4474-4b2b-b3ca-37f0be7657e1" providerId="AD" clId="Web-{7304B091-36B6-4AEC-93D2-26E1306A0464}" dt="2022-09-07T06:00:09.982" v="7"/>
          <ac:picMkLst>
            <pc:docMk/>
            <pc:sldMk cId="0" sldId="257"/>
            <ac:picMk id="58" creationId="{00000000-0000-0000-0000-000000000000}"/>
          </ac:picMkLst>
        </pc:picChg>
      </pc:sldChg>
      <pc:sldChg chg="delSp mod setBg">
        <pc:chgData name="VIRENDRA KUMAR VERMA" userId="S::virendra2001@iitg.ac.in::eaa9f545-4474-4b2b-b3ca-37f0be7657e1" providerId="AD" clId="Web-{7304B091-36B6-4AEC-93D2-26E1306A0464}" dt="2022-09-07T06:03:38.565" v="24"/>
        <pc:sldMkLst>
          <pc:docMk/>
          <pc:sldMk cId="0" sldId="258"/>
        </pc:sldMkLst>
        <pc:picChg chg="del">
          <ac:chgData name="VIRENDRA KUMAR VERMA" userId="S::virendra2001@iitg.ac.in::eaa9f545-4474-4b2b-b3ca-37f0be7657e1" providerId="AD" clId="Web-{7304B091-36B6-4AEC-93D2-26E1306A0464}" dt="2022-09-07T06:00:16.857" v="8"/>
          <ac:picMkLst>
            <pc:docMk/>
            <pc:sldMk cId="0" sldId="258"/>
            <ac:picMk id="8" creationId="{00000000-0000-0000-0000-000000000000}"/>
          </ac:picMkLst>
        </pc:picChg>
      </pc:sldChg>
      <pc:sldChg chg="delSp">
        <pc:chgData name="VIRENDRA KUMAR VERMA" userId="S::virendra2001@iitg.ac.in::eaa9f545-4474-4b2b-b3ca-37f0be7657e1" providerId="AD" clId="Web-{7304B091-36B6-4AEC-93D2-26E1306A0464}" dt="2022-09-07T06:00:21.654" v="9"/>
        <pc:sldMkLst>
          <pc:docMk/>
          <pc:sldMk cId="0" sldId="259"/>
        </pc:sldMkLst>
        <pc:picChg chg="del">
          <ac:chgData name="VIRENDRA KUMAR VERMA" userId="S::virendra2001@iitg.ac.in::eaa9f545-4474-4b2b-b3ca-37f0be7657e1" providerId="AD" clId="Web-{7304B091-36B6-4AEC-93D2-26E1306A0464}" dt="2022-09-07T06:00:21.654" v="9"/>
          <ac:picMkLst>
            <pc:docMk/>
            <pc:sldMk cId="0" sldId="259"/>
            <ac:picMk id="12" creationId="{00000000-0000-0000-0000-000000000000}"/>
          </ac:picMkLst>
        </pc:picChg>
      </pc:sldChg>
      <pc:sldChg chg="delSp">
        <pc:chgData name="VIRENDRA KUMAR VERMA" userId="S::virendra2001@iitg.ac.in::eaa9f545-4474-4b2b-b3ca-37f0be7657e1" providerId="AD" clId="Web-{7304B091-36B6-4AEC-93D2-26E1306A0464}" dt="2022-09-07T06:00:26.311" v="10"/>
        <pc:sldMkLst>
          <pc:docMk/>
          <pc:sldMk cId="0" sldId="260"/>
        </pc:sldMkLst>
        <pc:picChg chg="del">
          <ac:chgData name="VIRENDRA KUMAR VERMA" userId="S::virendra2001@iitg.ac.in::eaa9f545-4474-4b2b-b3ca-37f0be7657e1" providerId="AD" clId="Web-{7304B091-36B6-4AEC-93D2-26E1306A0464}" dt="2022-09-07T06:00:26.311" v="10"/>
          <ac:picMkLst>
            <pc:docMk/>
            <pc:sldMk cId="0" sldId="260"/>
            <ac:picMk id="17" creationId="{00000000-0000-0000-0000-000000000000}"/>
          </ac:picMkLst>
        </pc:picChg>
      </pc:sldChg>
      <pc:sldChg chg="delSp">
        <pc:chgData name="VIRENDRA KUMAR VERMA" userId="S::virendra2001@iitg.ac.in::eaa9f545-4474-4b2b-b3ca-37f0be7657e1" providerId="AD" clId="Web-{7304B091-36B6-4AEC-93D2-26E1306A0464}" dt="2022-09-07T06:00:30.514" v="11"/>
        <pc:sldMkLst>
          <pc:docMk/>
          <pc:sldMk cId="0" sldId="261"/>
        </pc:sldMkLst>
        <pc:picChg chg="del">
          <ac:chgData name="VIRENDRA KUMAR VERMA" userId="S::virendra2001@iitg.ac.in::eaa9f545-4474-4b2b-b3ca-37f0be7657e1" providerId="AD" clId="Web-{7304B091-36B6-4AEC-93D2-26E1306A0464}" dt="2022-09-07T06:00:30.514" v="11"/>
          <ac:picMkLst>
            <pc:docMk/>
            <pc:sldMk cId="0" sldId="261"/>
            <ac:picMk id="32" creationId="{00000000-0000-0000-0000-000000000000}"/>
          </ac:picMkLst>
        </pc:picChg>
      </pc:sldChg>
      <pc:sldChg chg="delSp modSp">
        <pc:chgData name="VIRENDRA KUMAR VERMA" userId="S::virendra2001@iitg.ac.in::eaa9f545-4474-4b2b-b3ca-37f0be7657e1" providerId="AD" clId="Web-{7304B091-36B6-4AEC-93D2-26E1306A0464}" dt="2022-09-07T06:17:33.180" v="77"/>
        <pc:sldMkLst>
          <pc:docMk/>
          <pc:sldMk cId="0" sldId="262"/>
        </pc:sldMkLst>
        <pc:spChg chg="mod">
          <ac:chgData name="VIRENDRA KUMAR VERMA" userId="S::virendra2001@iitg.ac.in::eaa9f545-4474-4b2b-b3ca-37f0be7657e1" providerId="AD" clId="Web-{7304B091-36B6-4AEC-93D2-26E1306A0464}" dt="2022-09-07T06:17:16.617" v="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7304B091-36B6-4AEC-93D2-26E1306A0464}" dt="2022-09-07T06:17:33.180" v="77"/>
          <ac:spMkLst>
            <pc:docMk/>
            <pc:sldMk cId="0" sldId="262"/>
            <ac:spMk id="9" creationId="{00000000-0000-0000-0000-000000000000}"/>
          </ac:spMkLst>
        </pc:spChg>
        <pc:picChg chg="del">
          <ac:chgData name="VIRENDRA KUMAR VERMA" userId="S::virendra2001@iitg.ac.in::eaa9f545-4474-4b2b-b3ca-37f0be7657e1" providerId="AD" clId="Web-{7304B091-36B6-4AEC-93D2-26E1306A0464}" dt="2022-09-07T06:00:34.920" v="12"/>
          <ac:picMkLst>
            <pc:docMk/>
            <pc:sldMk cId="0" sldId="262"/>
            <ac:picMk id="15" creationId="{00000000-0000-0000-0000-000000000000}"/>
          </ac:picMkLst>
        </pc:picChg>
      </pc:sldChg>
      <pc:sldChg chg="delSp modSp">
        <pc:chgData name="VIRENDRA KUMAR VERMA" userId="S::virendra2001@iitg.ac.in::eaa9f545-4474-4b2b-b3ca-37f0be7657e1" providerId="AD" clId="Web-{7304B091-36B6-4AEC-93D2-26E1306A0464}" dt="2022-09-07T06:16:56.726" v="75" actId="14100"/>
        <pc:sldMkLst>
          <pc:docMk/>
          <pc:sldMk cId="0" sldId="263"/>
        </pc:sldMkLst>
        <pc:spChg chg="mod">
          <ac:chgData name="VIRENDRA KUMAR VERMA" userId="S::virendra2001@iitg.ac.in::eaa9f545-4474-4b2b-b3ca-37f0be7657e1" providerId="AD" clId="Web-{7304B091-36B6-4AEC-93D2-26E1306A0464}" dt="2022-09-07T06:16:56.726" v="75" actId="14100"/>
          <ac:spMkLst>
            <pc:docMk/>
            <pc:sldMk cId="0" sldId="263"/>
            <ac:spMk id="5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7304B091-36B6-4AEC-93D2-26E1306A0464}" dt="2022-09-07T06:16:23.569" v="71" actId="14100"/>
          <ac:spMkLst>
            <pc:docMk/>
            <pc:sldMk cId="0" sldId="263"/>
            <ac:spMk id="6" creationId="{00000000-0000-0000-0000-000000000000}"/>
          </ac:spMkLst>
        </pc:spChg>
        <pc:picChg chg="del">
          <ac:chgData name="VIRENDRA KUMAR VERMA" userId="S::virendra2001@iitg.ac.in::eaa9f545-4474-4b2b-b3ca-37f0be7657e1" providerId="AD" clId="Web-{7304B091-36B6-4AEC-93D2-26E1306A0464}" dt="2022-09-07T06:00:39.108" v="13"/>
          <ac:picMkLst>
            <pc:docMk/>
            <pc:sldMk cId="0" sldId="263"/>
            <ac:picMk id="10" creationId="{00000000-0000-0000-0000-000000000000}"/>
          </ac:picMkLst>
        </pc:picChg>
      </pc:sldChg>
      <pc:sldChg chg="addSp delSp modSp">
        <pc:chgData name="VIRENDRA KUMAR VERMA" userId="S::virendra2001@iitg.ac.in::eaa9f545-4474-4b2b-b3ca-37f0be7657e1" providerId="AD" clId="Web-{7304B091-36B6-4AEC-93D2-26E1306A0464}" dt="2022-09-07T06:23:08.642" v="104"/>
        <pc:sldMkLst>
          <pc:docMk/>
          <pc:sldMk cId="0" sldId="264"/>
        </pc:sldMkLst>
        <pc:spChg chg="mod">
          <ac:chgData name="VIRENDRA KUMAR VERMA" userId="S::virendra2001@iitg.ac.in::eaa9f545-4474-4b2b-b3ca-37f0be7657e1" providerId="AD" clId="Web-{7304B091-36B6-4AEC-93D2-26E1306A0464}" dt="2022-09-07T06:15:25.490" v="62" actId="20577"/>
          <ac:spMkLst>
            <pc:docMk/>
            <pc:sldMk cId="0" sldId="264"/>
            <ac:spMk id="3" creationId="{00000000-0000-0000-0000-000000000000}"/>
          </ac:spMkLst>
        </pc:spChg>
        <pc:picChg chg="del">
          <ac:chgData name="VIRENDRA KUMAR VERMA" userId="S::virendra2001@iitg.ac.in::eaa9f545-4474-4b2b-b3ca-37f0be7657e1" providerId="AD" clId="Web-{7304B091-36B6-4AEC-93D2-26E1306A0464}" dt="2022-09-07T06:00:43.905" v="14"/>
          <ac:picMkLst>
            <pc:docMk/>
            <pc:sldMk cId="0" sldId="264"/>
            <ac:picMk id="5" creationId="{00000000-0000-0000-0000-000000000000}"/>
          </ac:picMkLst>
        </pc:picChg>
        <pc:cxnChg chg="add mod">
          <ac:chgData name="VIRENDRA KUMAR VERMA" userId="S::virendra2001@iitg.ac.in::eaa9f545-4474-4b2b-b3ca-37f0be7657e1" providerId="AD" clId="Web-{7304B091-36B6-4AEC-93D2-26E1306A0464}" dt="2022-09-07T06:23:08.642" v="104"/>
          <ac:cxnSpMkLst>
            <pc:docMk/>
            <pc:sldMk cId="0" sldId="264"/>
            <ac:cxnSpMk id="7" creationId="{A7A904D6-698C-05B0-8D17-984AA75A7EE3}"/>
          </ac:cxnSpMkLst>
        </pc:cxnChg>
      </pc:sldChg>
      <pc:sldChg chg="delSp del">
        <pc:chgData name="VIRENDRA KUMAR VERMA" userId="S::virendra2001@iitg.ac.in::eaa9f545-4474-4b2b-b3ca-37f0be7657e1" providerId="AD" clId="Web-{7304B091-36B6-4AEC-93D2-26E1306A0464}" dt="2022-09-07T06:11:27.515" v="29"/>
        <pc:sldMkLst>
          <pc:docMk/>
          <pc:sldMk cId="0" sldId="265"/>
        </pc:sldMkLst>
        <pc:picChg chg="del">
          <ac:chgData name="VIRENDRA KUMAR VERMA" userId="S::virendra2001@iitg.ac.in::eaa9f545-4474-4b2b-b3ca-37f0be7657e1" providerId="AD" clId="Web-{7304B091-36B6-4AEC-93D2-26E1306A0464}" dt="2022-09-07T06:00:48.624" v="15"/>
          <ac:picMkLst>
            <pc:docMk/>
            <pc:sldMk cId="0" sldId="265"/>
            <ac:picMk id="5" creationId="{00000000-0000-0000-0000-000000000000}"/>
          </ac:picMkLst>
        </pc:picChg>
      </pc:sldChg>
      <pc:sldChg chg="delSp modSp">
        <pc:chgData name="VIRENDRA KUMAR VERMA" userId="S::virendra2001@iitg.ac.in::eaa9f545-4474-4b2b-b3ca-37f0be7657e1" providerId="AD" clId="Web-{7304B091-36B6-4AEC-93D2-26E1306A0464}" dt="2022-09-07T06:14:48.332" v="60" actId="1076"/>
        <pc:sldMkLst>
          <pc:docMk/>
          <pc:sldMk cId="0" sldId="266"/>
        </pc:sldMkLst>
        <pc:spChg chg="mod">
          <ac:chgData name="VIRENDRA KUMAR VERMA" userId="S::virendra2001@iitg.ac.in::eaa9f545-4474-4b2b-b3ca-37f0be7657e1" providerId="AD" clId="Web-{7304B091-36B6-4AEC-93D2-26E1306A0464}" dt="2022-09-07T06:14:37.316" v="58"/>
          <ac:spMkLst>
            <pc:docMk/>
            <pc:sldMk cId="0" sldId="266"/>
            <ac:spMk id="4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7304B091-36B6-4AEC-93D2-26E1306A0464}" dt="2022-09-07T06:14:48.332" v="60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7304B091-36B6-4AEC-93D2-26E1306A0464}" dt="2022-09-07T06:12:26.829" v="41" actId="1076"/>
          <ac:spMkLst>
            <pc:docMk/>
            <pc:sldMk cId="0" sldId="266"/>
            <ac:spMk id="6" creationId="{00000000-0000-0000-0000-000000000000}"/>
          </ac:spMkLst>
        </pc:spChg>
        <pc:picChg chg="mod">
          <ac:chgData name="VIRENDRA KUMAR VERMA" userId="S::virendra2001@iitg.ac.in::eaa9f545-4474-4b2b-b3ca-37f0be7657e1" providerId="AD" clId="Web-{7304B091-36B6-4AEC-93D2-26E1306A0464}" dt="2022-09-07T06:13:25.768" v="50" actId="1076"/>
          <ac:picMkLst>
            <pc:docMk/>
            <pc:sldMk cId="0" sldId="266"/>
            <ac:picMk id="2" creationId="{00000000-0000-0000-0000-000000000000}"/>
          </ac:picMkLst>
        </pc:picChg>
        <pc:picChg chg="del">
          <ac:chgData name="VIRENDRA KUMAR VERMA" userId="S::virendra2001@iitg.ac.in::eaa9f545-4474-4b2b-b3ca-37f0be7657e1" providerId="AD" clId="Web-{7304B091-36B6-4AEC-93D2-26E1306A0464}" dt="2022-09-07T06:00:53.108" v="16"/>
          <ac:picMkLst>
            <pc:docMk/>
            <pc:sldMk cId="0" sldId="266"/>
            <ac:picMk id="7" creationId="{00000000-0000-0000-0000-000000000000}"/>
          </ac:picMkLst>
        </pc:picChg>
      </pc:sldChg>
      <pc:sldChg chg="delSp modSp">
        <pc:chgData name="VIRENDRA KUMAR VERMA" userId="S::virendra2001@iitg.ac.in::eaa9f545-4474-4b2b-b3ca-37f0be7657e1" providerId="AD" clId="Web-{7304B091-36B6-4AEC-93D2-26E1306A0464}" dt="2022-09-07T06:20:49.373" v="90" actId="14100"/>
        <pc:sldMkLst>
          <pc:docMk/>
          <pc:sldMk cId="0" sldId="267"/>
        </pc:sldMkLst>
        <pc:spChg chg="mod">
          <ac:chgData name="VIRENDRA KUMAR VERMA" userId="S::virendra2001@iitg.ac.in::eaa9f545-4474-4b2b-b3ca-37f0be7657e1" providerId="AD" clId="Web-{7304B091-36B6-4AEC-93D2-26E1306A0464}" dt="2022-09-07T06:20:49.373" v="90" actId="14100"/>
          <ac:spMkLst>
            <pc:docMk/>
            <pc:sldMk cId="0" sldId="267"/>
            <ac:spMk id="4" creationId="{00000000-0000-0000-0000-000000000000}"/>
          </ac:spMkLst>
        </pc:spChg>
        <pc:picChg chg="del">
          <ac:chgData name="VIRENDRA KUMAR VERMA" userId="S::virendra2001@iitg.ac.in::eaa9f545-4474-4b2b-b3ca-37f0be7657e1" providerId="AD" clId="Web-{7304B091-36B6-4AEC-93D2-26E1306A0464}" dt="2022-09-07T06:00:57.327" v="17"/>
          <ac:picMkLst>
            <pc:docMk/>
            <pc:sldMk cId="0" sldId="267"/>
            <ac:picMk id="5" creationId="{00000000-0000-0000-0000-000000000000}"/>
          </ac:picMkLst>
        </pc:picChg>
      </pc:sldChg>
      <pc:sldChg chg="delSp modSp">
        <pc:chgData name="VIRENDRA KUMAR VERMA" userId="S::virendra2001@iitg.ac.in::eaa9f545-4474-4b2b-b3ca-37f0be7657e1" providerId="AD" clId="Web-{7304B091-36B6-4AEC-93D2-26E1306A0464}" dt="2022-09-07T06:21:25.874" v="94" actId="1076"/>
        <pc:sldMkLst>
          <pc:docMk/>
          <pc:sldMk cId="0" sldId="268"/>
        </pc:sldMkLst>
        <pc:spChg chg="mod">
          <ac:chgData name="VIRENDRA KUMAR VERMA" userId="S::virendra2001@iitg.ac.in::eaa9f545-4474-4b2b-b3ca-37f0be7657e1" providerId="AD" clId="Web-{7304B091-36B6-4AEC-93D2-26E1306A0464}" dt="2022-09-07T06:21:25.874" v="94" actId="1076"/>
          <ac:spMkLst>
            <pc:docMk/>
            <pc:sldMk cId="0" sldId="268"/>
            <ac:spMk id="3" creationId="{00000000-0000-0000-0000-000000000000}"/>
          </ac:spMkLst>
        </pc:spChg>
        <pc:picChg chg="del">
          <ac:chgData name="VIRENDRA KUMAR VERMA" userId="S::virendra2001@iitg.ac.in::eaa9f545-4474-4b2b-b3ca-37f0be7657e1" providerId="AD" clId="Web-{7304B091-36B6-4AEC-93D2-26E1306A0464}" dt="2022-09-07T06:01:00.983" v="18"/>
          <ac:picMkLst>
            <pc:docMk/>
            <pc:sldMk cId="0" sldId="268"/>
            <ac:picMk id="5" creationId="{00000000-0000-0000-0000-000000000000}"/>
          </ac:picMkLst>
        </pc:picChg>
      </pc:sldChg>
      <pc:sldChg chg="delSp">
        <pc:chgData name="VIRENDRA KUMAR VERMA" userId="S::virendra2001@iitg.ac.in::eaa9f545-4474-4b2b-b3ca-37f0be7657e1" providerId="AD" clId="Web-{7304B091-36B6-4AEC-93D2-26E1306A0464}" dt="2022-09-07T06:01:05.312" v="19"/>
        <pc:sldMkLst>
          <pc:docMk/>
          <pc:sldMk cId="0" sldId="269"/>
        </pc:sldMkLst>
        <pc:picChg chg="del">
          <ac:chgData name="VIRENDRA KUMAR VERMA" userId="S::virendra2001@iitg.ac.in::eaa9f545-4474-4b2b-b3ca-37f0be7657e1" providerId="AD" clId="Web-{7304B091-36B6-4AEC-93D2-26E1306A0464}" dt="2022-09-07T06:01:05.312" v="19"/>
          <ac:picMkLst>
            <pc:docMk/>
            <pc:sldMk cId="0" sldId="269"/>
            <ac:picMk id="8" creationId="{00000000-0000-0000-0000-000000000000}"/>
          </ac:picMkLst>
        </pc:picChg>
      </pc:sldChg>
      <pc:sldChg chg="delSp">
        <pc:chgData name="VIRENDRA KUMAR VERMA" userId="S::virendra2001@iitg.ac.in::eaa9f545-4474-4b2b-b3ca-37f0be7657e1" providerId="AD" clId="Web-{7304B091-36B6-4AEC-93D2-26E1306A0464}" dt="2022-09-07T06:01:09.905" v="20"/>
        <pc:sldMkLst>
          <pc:docMk/>
          <pc:sldMk cId="0" sldId="270"/>
        </pc:sldMkLst>
        <pc:picChg chg="del">
          <ac:chgData name="VIRENDRA KUMAR VERMA" userId="S::virendra2001@iitg.ac.in::eaa9f545-4474-4b2b-b3ca-37f0be7657e1" providerId="AD" clId="Web-{7304B091-36B6-4AEC-93D2-26E1306A0464}" dt="2022-09-07T06:01:09.905" v="20"/>
          <ac:picMkLst>
            <pc:docMk/>
            <pc:sldMk cId="0" sldId="270"/>
            <ac:picMk id="4" creationId="{00000000-0000-0000-0000-000000000000}"/>
          </ac:picMkLst>
        </pc:picChg>
      </pc:sldChg>
      <pc:sldChg chg="delSp">
        <pc:chgData name="VIRENDRA KUMAR VERMA" userId="S::virendra2001@iitg.ac.in::eaa9f545-4474-4b2b-b3ca-37f0be7657e1" providerId="AD" clId="Web-{7304B091-36B6-4AEC-93D2-26E1306A0464}" dt="2022-09-07T06:01:18.406" v="21"/>
        <pc:sldMkLst>
          <pc:docMk/>
          <pc:sldMk cId="0" sldId="271"/>
        </pc:sldMkLst>
        <pc:picChg chg="del">
          <ac:chgData name="VIRENDRA KUMAR VERMA" userId="S::virendra2001@iitg.ac.in::eaa9f545-4474-4b2b-b3ca-37f0be7657e1" providerId="AD" clId="Web-{7304B091-36B6-4AEC-93D2-26E1306A0464}" dt="2022-09-07T06:01:18.406" v="21"/>
          <ac:picMkLst>
            <pc:docMk/>
            <pc:sldMk cId="0" sldId="271"/>
            <ac:picMk id="18" creationId="{00000000-0000-0000-0000-000000000000}"/>
          </ac:picMkLst>
        </pc:picChg>
      </pc:sldChg>
      <pc:sldChg chg="delSp">
        <pc:chgData name="VIRENDRA KUMAR VERMA" userId="S::virendra2001@iitg.ac.in::eaa9f545-4474-4b2b-b3ca-37f0be7657e1" providerId="AD" clId="Web-{7304B091-36B6-4AEC-93D2-26E1306A0464}" dt="2022-09-07T06:01:23.890" v="22"/>
        <pc:sldMkLst>
          <pc:docMk/>
          <pc:sldMk cId="0" sldId="272"/>
        </pc:sldMkLst>
        <pc:picChg chg="del">
          <ac:chgData name="VIRENDRA KUMAR VERMA" userId="S::virendra2001@iitg.ac.in::eaa9f545-4474-4b2b-b3ca-37f0be7657e1" providerId="AD" clId="Web-{7304B091-36B6-4AEC-93D2-26E1306A0464}" dt="2022-09-07T06:01:23.890" v="22"/>
          <ac:picMkLst>
            <pc:docMk/>
            <pc:sldMk cId="0" sldId="272"/>
            <ac:picMk id="12" creationId="{00000000-0000-0000-0000-000000000000}"/>
          </ac:picMkLst>
        </pc:picChg>
      </pc:sldChg>
      <pc:sldChg chg="delSp modSp">
        <pc:chgData name="VIRENDRA KUMAR VERMA" userId="S::virendra2001@iitg.ac.in::eaa9f545-4474-4b2b-b3ca-37f0be7657e1" providerId="AD" clId="Web-{7304B091-36B6-4AEC-93D2-26E1306A0464}" dt="2022-09-07T05:58:44.074" v="6" actId="1076"/>
        <pc:sldMkLst>
          <pc:docMk/>
          <pc:sldMk cId="0" sldId="273"/>
        </pc:sldMkLst>
        <pc:spChg chg="del">
          <ac:chgData name="VIRENDRA KUMAR VERMA" userId="S::virendra2001@iitg.ac.in::eaa9f545-4474-4b2b-b3ca-37f0be7657e1" providerId="AD" clId="Web-{7304B091-36B6-4AEC-93D2-26E1306A0464}" dt="2022-09-07T05:58:14.026" v="0"/>
          <ac:spMkLst>
            <pc:docMk/>
            <pc:sldMk cId="0" sldId="273"/>
            <ac:spMk id="2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7304B091-36B6-4AEC-93D2-26E1306A0464}" dt="2022-09-07T05:58:44.074" v="6" actId="1076"/>
          <ac:spMkLst>
            <pc:docMk/>
            <pc:sldMk cId="0" sldId="273"/>
            <ac:spMk id="4" creationId="{00000000-0000-0000-0000-000000000000}"/>
          </ac:spMkLst>
        </pc:spChg>
        <pc:picChg chg="del">
          <ac:chgData name="VIRENDRA KUMAR VERMA" userId="S::virendra2001@iitg.ac.in::eaa9f545-4474-4b2b-b3ca-37f0be7657e1" providerId="AD" clId="Web-{7304B091-36B6-4AEC-93D2-26E1306A0464}" dt="2022-09-07T05:58:19.964" v="2"/>
          <ac:picMkLst>
            <pc:docMk/>
            <pc:sldMk cId="0" sldId="273"/>
            <ac:picMk id="3" creationId="{00000000-0000-0000-0000-000000000000}"/>
          </ac:picMkLst>
        </pc:picChg>
        <pc:picChg chg="del">
          <ac:chgData name="VIRENDRA KUMAR VERMA" userId="S::virendra2001@iitg.ac.in::eaa9f545-4474-4b2b-b3ca-37f0be7657e1" providerId="AD" clId="Web-{7304B091-36B6-4AEC-93D2-26E1306A0464}" dt="2022-09-07T05:58:16.589" v="1"/>
          <ac:picMkLst>
            <pc:docMk/>
            <pc:sldMk cId="0" sldId="273"/>
            <ac:picMk id="5" creationId="{00000000-0000-0000-0000-000000000000}"/>
          </ac:picMkLst>
        </pc:picChg>
        <pc:picChg chg="mod">
          <ac:chgData name="VIRENDRA KUMAR VERMA" userId="S::virendra2001@iitg.ac.in::eaa9f545-4474-4b2b-b3ca-37f0be7657e1" providerId="AD" clId="Web-{7304B091-36B6-4AEC-93D2-26E1306A0464}" dt="2022-09-07T05:58:35.011" v="5" actId="1076"/>
          <ac:picMkLst>
            <pc:docMk/>
            <pc:sldMk cId="0" sldId="273"/>
            <ac:picMk id="6" creationId="{00000000-0000-0000-0000-000000000000}"/>
          </ac:picMkLst>
        </pc:picChg>
      </pc:sldChg>
    </pc:docChg>
  </pc:docChgLst>
  <pc:docChgLst>
    <pc:chgData name="VIRENDRA KUMAR VERMA" userId="S::virendra2001@iitg.ac.in::eaa9f545-4474-4b2b-b3ca-37f0be7657e1" providerId="AD" clId="Web-{97E99F02-93AF-4F63-AC91-D2844756A6C1}"/>
    <pc:docChg chg="modSld">
      <pc:chgData name="VIRENDRA KUMAR VERMA" userId="S::virendra2001@iitg.ac.in::eaa9f545-4474-4b2b-b3ca-37f0be7657e1" providerId="AD" clId="Web-{97E99F02-93AF-4F63-AC91-D2844756A6C1}" dt="2022-09-07T06:35:46.532" v="54" actId="20577"/>
      <pc:docMkLst>
        <pc:docMk/>
      </pc:docMkLst>
      <pc:sldChg chg="modSp">
        <pc:chgData name="VIRENDRA KUMAR VERMA" userId="S::virendra2001@iitg.ac.in::eaa9f545-4474-4b2b-b3ca-37f0be7657e1" providerId="AD" clId="Web-{97E99F02-93AF-4F63-AC91-D2844756A6C1}" dt="2022-09-07T06:33:42.497" v="46" actId="20577"/>
        <pc:sldMkLst>
          <pc:docMk/>
          <pc:sldMk cId="0" sldId="256"/>
        </pc:sldMkLst>
        <pc:spChg chg="mod">
          <ac:chgData name="VIRENDRA KUMAR VERMA" userId="S::virendra2001@iitg.ac.in::eaa9f545-4474-4b2b-b3ca-37f0be7657e1" providerId="AD" clId="Web-{97E99F02-93AF-4F63-AC91-D2844756A6C1}" dt="2022-09-07T06:33:42.497" v="46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">
        <pc:chgData name="VIRENDRA KUMAR VERMA" userId="S::virendra2001@iitg.ac.in::eaa9f545-4474-4b2b-b3ca-37f0be7657e1" providerId="AD" clId="Web-{97E99F02-93AF-4F63-AC91-D2844756A6C1}" dt="2022-09-07T06:29:44.319" v="21"/>
        <pc:sldMkLst>
          <pc:docMk/>
          <pc:sldMk cId="0" sldId="263"/>
        </pc:sldMkLst>
        <pc:spChg chg="mod">
          <ac:chgData name="VIRENDRA KUMAR VERMA" userId="S::virendra2001@iitg.ac.in::eaa9f545-4474-4b2b-b3ca-37f0be7657e1" providerId="AD" clId="Web-{97E99F02-93AF-4F63-AC91-D2844756A6C1}" dt="2022-09-07T06:29:44.319" v="21"/>
          <ac:spMkLst>
            <pc:docMk/>
            <pc:sldMk cId="0" sldId="263"/>
            <ac:spMk id="5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97E99F02-93AF-4F63-AC91-D2844756A6C1}" dt="2022-09-07T06:29:38.413" v="20"/>
          <ac:spMkLst>
            <pc:docMk/>
            <pc:sldMk cId="0" sldId="263"/>
            <ac:spMk id="6" creationId="{00000000-0000-0000-0000-000000000000}"/>
          </ac:spMkLst>
        </pc:spChg>
      </pc:sldChg>
      <pc:sldChg chg="delSp modSp">
        <pc:chgData name="VIRENDRA KUMAR VERMA" userId="S::virendra2001@iitg.ac.in::eaa9f545-4474-4b2b-b3ca-37f0be7657e1" providerId="AD" clId="Web-{97E99F02-93AF-4F63-AC91-D2844756A6C1}" dt="2022-09-07T06:35:03.234" v="50" actId="20577"/>
        <pc:sldMkLst>
          <pc:docMk/>
          <pc:sldMk cId="0" sldId="264"/>
        </pc:sldMkLst>
        <pc:spChg chg="mod">
          <ac:chgData name="VIRENDRA KUMAR VERMA" userId="S::virendra2001@iitg.ac.in::eaa9f545-4474-4b2b-b3ca-37f0be7657e1" providerId="AD" clId="Web-{97E99F02-93AF-4F63-AC91-D2844756A6C1}" dt="2022-09-07T06:35:03.234" v="50" actId="20577"/>
          <ac:spMkLst>
            <pc:docMk/>
            <pc:sldMk cId="0" sldId="264"/>
            <ac:spMk id="3" creationId="{00000000-0000-0000-0000-000000000000}"/>
          </ac:spMkLst>
        </pc:spChg>
        <pc:cxnChg chg="del">
          <ac:chgData name="VIRENDRA KUMAR VERMA" userId="S::virendra2001@iitg.ac.in::eaa9f545-4474-4b2b-b3ca-37f0be7657e1" providerId="AD" clId="Web-{97E99F02-93AF-4F63-AC91-D2844756A6C1}" dt="2022-09-07T06:26:32.204" v="3"/>
          <ac:cxnSpMkLst>
            <pc:docMk/>
            <pc:sldMk cId="0" sldId="264"/>
            <ac:cxnSpMk id="7" creationId="{A7A904D6-698C-05B0-8D17-984AA75A7EE3}"/>
          </ac:cxnSpMkLst>
        </pc:cxnChg>
      </pc:sldChg>
      <pc:sldChg chg="addSp modSp">
        <pc:chgData name="VIRENDRA KUMAR VERMA" userId="S::virendra2001@iitg.ac.in::eaa9f545-4474-4b2b-b3ca-37f0be7657e1" providerId="AD" clId="Web-{97E99F02-93AF-4F63-AC91-D2844756A6C1}" dt="2022-09-07T06:28:36.770" v="19" actId="1076"/>
        <pc:sldMkLst>
          <pc:docMk/>
          <pc:sldMk cId="0" sldId="266"/>
        </pc:sldMkLst>
        <pc:spChg chg="mod">
          <ac:chgData name="VIRENDRA KUMAR VERMA" userId="S::virendra2001@iitg.ac.in::eaa9f545-4474-4b2b-b3ca-37f0be7657e1" providerId="AD" clId="Web-{97E99F02-93AF-4F63-AC91-D2844756A6C1}" dt="2022-09-07T06:27:55.847" v="13"/>
          <ac:spMkLst>
            <pc:docMk/>
            <pc:sldMk cId="0" sldId="266"/>
            <ac:spMk id="4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97E99F02-93AF-4F63-AC91-D2844756A6C1}" dt="2022-09-07T06:28:06.832" v="14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VIRENDRA KUMAR VERMA" userId="S::virendra2001@iitg.ac.in::eaa9f545-4474-4b2b-b3ca-37f0be7657e1" providerId="AD" clId="Web-{97E99F02-93AF-4F63-AC91-D2844756A6C1}" dt="2022-09-07T06:27:37.050" v="11"/>
          <ac:spMkLst>
            <pc:docMk/>
            <pc:sldMk cId="0" sldId="266"/>
            <ac:spMk id="7" creationId="{F839E1E9-ED3F-5B23-6AEC-9C9277FA2ECE}"/>
          </ac:spMkLst>
        </pc:spChg>
        <pc:spChg chg="add mod">
          <ac:chgData name="VIRENDRA KUMAR VERMA" userId="S::virendra2001@iitg.ac.in::eaa9f545-4474-4b2b-b3ca-37f0be7657e1" providerId="AD" clId="Web-{97E99F02-93AF-4F63-AC91-D2844756A6C1}" dt="2022-09-07T06:28:36.770" v="19" actId="1076"/>
          <ac:spMkLst>
            <pc:docMk/>
            <pc:sldMk cId="0" sldId="266"/>
            <ac:spMk id="9" creationId="{31447D59-7EF4-B109-2972-A47EA858C60C}"/>
          </ac:spMkLst>
        </pc:spChg>
        <pc:picChg chg="mod">
          <ac:chgData name="VIRENDRA KUMAR VERMA" userId="S::virendra2001@iitg.ac.in::eaa9f545-4474-4b2b-b3ca-37f0be7657e1" providerId="AD" clId="Web-{97E99F02-93AF-4F63-AC91-D2844756A6C1}" dt="2022-09-07T06:28:14.785" v="15" actId="1076"/>
          <ac:picMkLst>
            <pc:docMk/>
            <pc:sldMk cId="0" sldId="266"/>
            <ac:picMk id="3" creationId="{00000000-0000-0000-0000-000000000000}"/>
          </ac:picMkLst>
        </pc:picChg>
      </pc:sldChg>
      <pc:sldChg chg="modSp">
        <pc:chgData name="VIRENDRA KUMAR VERMA" userId="S::virendra2001@iitg.ac.in::eaa9f545-4474-4b2b-b3ca-37f0be7657e1" providerId="AD" clId="Web-{97E99F02-93AF-4F63-AC91-D2844756A6C1}" dt="2022-09-07T06:35:46.532" v="54" actId="20577"/>
        <pc:sldMkLst>
          <pc:docMk/>
          <pc:sldMk cId="0" sldId="268"/>
        </pc:sldMkLst>
        <pc:spChg chg="mod">
          <ac:chgData name="VIRENDRA KUMAR VERMA" userId="S::virendra2001@iitg.ac.in::eaa9f545-4474-4b2b-b3ca-37f0be7657e1" providerId="AD" clId="Web-{97E99F02-93AF-4F63-AC91-D2844756A6C1}" dt="2022-09-07T06:35:46.532" v="54" actId="20577"/>
          <ac:spMkLst>
            <pc:docMk/>
            <pc:sldMk cId="0" sldId="268"/>
            <ac:spMk id="3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97E99F02-93AF-4F63-AC91-D2844756A6C1}" dt="2022-09-07T06:32:54.824" v="43" actId="1076"/>
          <ac:spMkLst>
            <pc:docMk/>
            <pc:sldMk cId="0" sldId="268"/>
            <ac:spMk id="4" creationId="{00000000-0000-0000-0000-000000000000}"/>
          </ac:spMkLst>
        </pc:spChg>
      </pc:sldChg>
      <pc:sldChg chg="addSp modSp">
        <pc:chgData name="VIRENDRA KUMAR VERMA" userId="S::virendra2001@iitg.ac.in::eaa9f545-4474-4b2b-b3ca-37f0be7657e1" providerId="AD" clId="Web-{97E99F02-93AF-4F63-AC91-D2844756A6C1}" dt="2022-09-07T06:33:08.278" v="44" actId="1076"/>
        <pc:sldMkLst>
          <pc:docMk/>
          <pc:sldMk cId="0" sldId="269"/>
        </pc:sldMkLst>
        <pc:spChg chg="mod">
          <ac:chgData name="VIRENDRA KUMAR VERMA" userId="S::virendra2001@iitg.ac.in::eaa9f545-4474-4b2b-b3ca-37f0be7657e1" providerId="AD" clId="Web-{97E99F02-93AF-4F63-AC91-D2844756A6C1}" dt="2022-09-07T06:31:20.947" v="31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97E99F02-93AF-4F63-AC91-D2844756A6C1}" dt="2022-09-07T06:32:27.230" v="42" actId="1076"/>
          <ac:spMkLst>
            <pc:docMk/>
            <pc:sldMk cId="0" sldId="269"/>
            <ac:spMk id="6" creationId="{00000000-0000-0000-0000-000000000000}"/>
          </ac:spMkLst>
        </pc:spChg>
        <pc:spChg chg="mod">
          <ac:chgData name="VIRENDRA KUMAR VERMA" userId="S::virendra2001@iitg.ac.in::eaa9f545-4474-4b2b-b3ca-37f0be7657e1" providerId="AD" clId="Web-{97E99F02-93AF-4F63-AC91-D2844756A6C1}" dt="2022-09-07T06:33:08.278" v="44" actId="1076"/>
          <ac:spMkLst>
            <pc:docMk/>
            <pc:sldMk cId="0" sldId="269"/>
            <ac:spMk id="7" creationId="{00000000-0000-0000-0000-000000000000}"/>
          </ac:spMkLst>
        </pc:spChg>
        <pc:spChg chg="add mod">
          <ac:chgData name="VIRENDRA KUMAR VERMA" userId="S::virendra2001@iitg.ac.in::eaa9f545-4474-4b2b-b3ca-37f0be7657e1" providerId="AD" clId="Web-{97E99F02-93AF-4F63-AC91-D2844756A6C1}" dt="2022-09-07T06:31:38.322" v="33" actId="1076"/>
          <ac:spMkLst>
            <pc:docMk/>
            <pc:sldMk cId="0" sldId="269"/>
            <ac:spMk id="10" creationId="{B765CA59-0F72-BEA0-D836-76D2869BE00C}"/>
          </ac:spMkLst>
        </pc:spChg>
        <pc:spChg chg="add mod">
          <ac:chgData name="VIRENDRA KUMAR VERMA" userId="S::virendra2001@iitg.ac.in::eaa9f545-4474-4b2b-b3ca-37f0be7657e1" providerId="AD" clId="Web-{97E99F02-93AF-4F63-AC91-D2844756A6C1}" dt="2022-09-07T06:32:22.401" v="41" actId="1076"/>
          <ac:spMkLst>
            <pc:docMk/>
            <pc:sldMk cId="0" sldId="269"/>
            <ac:spMk id="12" creationId="{BE8A4929-3F6A-1559-EF1F-6CF9102629F1}"/>
          </ac:spMkLst>
        </pc:spChg>
        <pc:grpChg chg="mod">
          <ac:chgData name="VIRENDRA KUMAR VERMA" userId="S::virendra2001@iitg.ac.in::eaa9f545-4474-4b2b-b3ca-37f0be7657e1" providerId="AD" clId="Web-{97E99F02-93AF-4F63-AC91-D2844756A6C1}" dt="2022-09-07T06:31:44.041" v="37" actId="1076"/>
          <ac:grpSpMkLst>
            <pc:docMk/>
            <pc:sldMk cId="0" sldId="269"/>
            <ac:grpSpMk id="2" creationId="{00000000-0000-0000-0000-000000000000}"/>
          </ac:grpSpMkLst>
        </pc:grpChg>
        <pc:picChg chg="mod">
          <ac:chgData name="VIRENDRA KUMAR VERMA" userId="S::virendra2001@iitg.ac.in::eaa9f545-4474-4b2b-b3ca-37f0be7657e1" providerId="AD" clId="Web-{97E99F02-93AF-4F63-AC91-D2844756A6C1}" dt="2022-09-07T06:31:12.900" v="30" actId="1076"/>
          <ac:picMkLst>
            <pc:docMk/>
            <pc:sldMk cId="0" sldId="269"/>
            <ac:picMk id="3" creationId="{00000000-0000-0000-0000-000000000000}"/>
          </ac:picMkLst>
        </pc:picChg>
        <pc:picChg chg="mod">
          <ac:chgData name="VIRENDRA KUMAR VERMA" userId="S::virendra2001@iitg.ac.in::eaa9f545-4474-4b2b-b3ca-37f0be7657e1" providerId="AD" clId="Web-{97E99F02-93AF-4F63-AC91-D2844756A6C1}" dt="2022-09-07T06:31:09.556" v="29" actId="1076"/>
          <ac:picMkLst>
            <pc:docMk/>
            <pc:sldMk cId="0" sldId="269"/>
            <ac:picMk id="4" creationId="{00000000-0000-0000-0000-000000000000}"/>
          </ac:picMkLst>
        </pc:picChg>
      </pc:sldChg>
    </pc:docChg>
  </pc:docChgLst>
  <pc:docChgLst>
    <pc:chgData name="VIRENDRA KUMAR VERMA" userId="eaa9f545-4474-4b2b-b3ca-37f0be7657e1" providerId="ADAL" clId="{CABE81E7-D369-4970-87C4-520C1E0610DA}"/>
    <pc:docChg chg="modSld">
      <pc:chgData name="VIRENDRA KUMAR VERMA" userId="eaa9f545-4474-4b2b-b3ca-37f0be7657e1" providerId="ADAL" clId="{CABE81E7-D369-4970-87C4-520C1E0610DA}" dt="2022-09-16T12:00:26.861" v="35" actId="1076"/>
      <pc:docMkLst>
        <pc:docMk/>
      </pc:docMkLst>
      <pc:sldChg chg="modSp">
        <pc:chgData name="VIRENDRA KUMAR VERMA" userId="eaa9f545-4474-4b2b-b3ca-37f0be7657e1" providerId="ADAL" clId="{CABE81E7-D369-4970-87C4-520C1E0610DA}" dt="2022-09-16T12:00:26.861" v="35" actId="1076"/>
        <pc:sldMkLst>
          <pc:docMk/>
          <pc:sldMk cId="0" sldId="257"/>
        </pc:sldMkLst>
        <pc:spChg chg="mod">
          <ac:chgData name="VIRENDRA KUMAR VERMA" userId="eaa9f545-4474-4b2b-b3ca-37f0be7657e1" providerId="ADAL" clId="{CABE81E7-D369-4970-87C4-520C1E0610DA}" dt="2022-09-16T12:00:26.861" v="35" actId="1076"/>
          <ac:spMkLst>
            <pc:docMk/>
            <pc:sldMk cId="0" sldId="257"/>
            <ac:spMk id="57" creationId="{00000000-0000-0000-0000-000000000000}"/>
          </ac:spMkLst>
        </pc:spChg>
      </pc:sldChg>
    </pc:docChg>
  </pc:docChgLst>
  <pc:docChgLst>
    <pc:chgData name="VIRENDRA KUMAR VERMA" userId="S::virendra2001@iitg.ac.in::eaa9f545-4474-4b2b-b3ca-37f0be7657e1" providerId="AD" clId="Web-{B51A0B5C-C0B2-48F7-A612-F52EF023D14B}"/>
    <pc:docChg chg="modSld">
      <pc:chgData name="VIRENDRA KUMAR VERMA" userId="S::virendra2001@iitg.ac.in::eaa9f545-4474-4b2b-b3ca-37f0be7657e1" providerId="AD" clId="Web-{B51A0B5C-C0B2-48F7-A612-F52EF023D14B}" dt="2022-09-07T16:37:04.788" v="1" actId="20577"/>
      <pc:docMkLst>
        <pc:docMk/>
      </pc:docMkLst>
      <pc:sldChg chg="modSp">
        <pc:chgData name="VIRENDRA KUMAR VERMA" userId="S::virendra2001@iitg.ac.in::eaa9f545-4474-4b2b-b3ca-37f0be7657e1" providerId="AD" clId="Web-{B51A0B5C-C0B2-48F7-A612-F52EF023D14B}" dt="2022-09-07T16:37:04.788" v="1" actId="20577"/>
        <pc:sldMkLst>
          <pc:docMk/>
          <pc:sldMk cId="0" sldId="256"/>
        </pc:sldMkLst>
        <pc:spChg chg="mod">
          <ac:chgData name="VIRENDRA KUMAR VERMA" userId="S::virendra2001@iitg.ac.in::eaa9f545-4474-4b2b-b3ca-37f0be7657e1" providerId="AD" clId="Web-{B51A0B5C-C0B2-48F7-A612-F52EF023D14B}" dt="2022-09-07T16:37:04.788" v="1" actId="20577"/>
          <ac:spMkLst>
            <pc:docMk/>
            <pc:sldMk cId="0" sldId="256"/>
            <ac:spMk id="18" creationId="{00000000-0000-0000-0000-000000000000}"/>
          </ac:spMkLst>
        </pc:spChg>
      </pc:sldChg>
    </pc:docChg>
  </pc:docChgLst>
  <pc:docChgLst>
    <pc:chgData name="VIRENDRA KUMAR VERMA" userId="S::virendra2001@iitg.ac.in::eaa9f545-4474-4b2b-b3ca-37f0be7657e1" providerId="AD" clId="Web-{4152C322-23D3-4644-B0E2-4B91397E4497}"/>
    <pc:docChg chg="modSld">
      <pc:chgData name="VIRENDRA KUMAR VERMA" userId="S::virendra2001@iitg.ac.in::eaa9f545-4474-4b2b-b3ca-37f0be7657e1" providerId="AD" clId="Web-{4152C322-23D3-4644-B0E2-4B91397E4497}" dt="2022-09-12T13:45:32.548" v="46" actId="14100"/>
      <pc:docMkLst>
        <pc:docMk/>
      </pc:docMkLst>
      <pc:sldChg chg="modSp">
        <pc:chgData name="VIRENDRA KUMAR VERMA" userId="S::virendra2001@iitg.ac.in::eaa9f545-4474-4b2b-b3ca-37f0be7657e1" providerId="AD" clId="Web-{4152C322-23D3-4644-B0E2-4B91397E4497}" dt="2022-09-12T13:45:32.548" v="46" actId="14100"/>
        <pc:sldMkLst>
          <pc:docMk/>
          <pc:sldMk cId="0" sldId="257"/>
        </pc:sldMkLst>
        <pc:spChg chg="mod">
          <ac:chgData name="VIRENDRA KUMAR VERMA" userId="S::virendra2001@iitg.ac.in::eaa9f545-4474-4b2b-b3ca-37f0be7657e1" providerId="AD" clId="Web-{4152C322-23D3-4644-B0E2-4B91397E4497}" dt="2022-09-12T13:45:32.548" v="46" actId="14100"/>
          <ac:spMkLst>
            <pc:docMk/>
            <pc:sldMk cId="0" sldId="257"/>
            <ac:spMk id="5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17336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17336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17336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8350" y="258049"/>
            <a:ext cx="8428949" cy="46274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02048" y="4619359"/>
            <a:ext cx="208289" cy="2082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59198" y="4657458"/>
            <a:ext cx="93989" cy="939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45915" y="4619359"/>
            <a:ext cx="208289" cy="2082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03065" y="4657458"/>
            <a:ext cx="93989" cy="939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89781" y="4619359"/>
            <a:ext cx="208289" cy="2082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46931" y="4657458"/>
            <a:ext cx="93989" cy="9399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33648" y="4619359"/>
            <a:ext cx="208289" cy="20829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90797" y="4657458"/>
            <a:ext cx="93989" cy="9399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8087" y="364198"/>
            <a:ext cx="7827825" cy="386325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720000" y="407060"/>
            <a:ext cx="7704455" cy="262890"/>
          </a:xfrm>
          <a:custGeom>
            <a:avLst/>
            <a:gdLst/>
            <a:ahLst/>
            <a:cxnLst/>
            <a:rect l="l" t="t" r="r" b="b"/>
            <a:pathLst>
              <a:path w="7704455" h="262890">
                <a:moveTo>
                  <a:pt x="7572749" y="262500"/>
                </a:moveTo>
                <a:lnTo>
                  <a:pt x="131249" y="262500"/>
                </a:lnTo>
                <a:lnTo>
                  <a:pt x="80161" y="252185"/>
                </a:lnTo>
                <a:lnTo>
                  <a:pt x="38442" y="224057"/>
                </a:lnTo>
                <a:lnTo>
                  <a:pt x="10314" y="182338"/>
                </a:lnTo>
                <a:lnTo>
                  <a:pt x="0" y="131250"/>
                </a:lnTo>
                <a:lnTo>
                  <a:pt x="10314" y="80161"/>
                </a:lnTo>
                <a:lnTo>
                  <a:pt x="38442" y="38442"/>
                </a:lnTo>
                <a:lnTo>
                  <a:pt x="80161" y="10314"/>
                </a:lnTo>
                <a:lnTo>
                  <a:pt x="131249" y="0"/>
                </a:lnTo>
                <a:lnTo>
                  <a:pt x="7572749" y="0"/>
                </a:lnTo>
                <a:lnTo>
                  <a:pt x="7622977" y="9990"/>
                </a:lnTo>
                <a:lnTo>
                  <a:pt x="7665557" y="38442"/>
                </a:lnTo>
                <a:lnTo>
                  <a:pt x="7694009" y="81022"/>
                </a:lnTo>
                <a:lnTo>
                  <a:pt x="7703999" y="131250"/>
                </a:lnTo>
                <a:lnTo>
                  <a:pt x="7693685" y="182338"/>
                </a:lnTo>
                <a:lnTo>
                  <a:pt x="7665557" y="224057"/>
                </a:lnTo>
                <a:lnTo>
                  <a:pt x="7623838" y="252185"/>
                </a:lnTo>
                <a:lnTo>
                  <a:pt x="7572749" y="262500"/>
                </a:lnTo>
                <a:close/>
              </a:path>
            </a:pathLst>
          </a:custGeom>
          <a:solidFill>
            <a:srgbClr val="66BE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20000" y="407060"/>
            <a:ext cx="7704455" cy="262890"/>
          </a:xfrm>
          <a:custGeom>
            <a:avLst/>
            <a:gdLst/>
            <a:ahLst/>
            <a:cxnLst/>
            <a:rect l="l" t="t" r="r" b="b"/>
            <a:pathLst>
              <a:path w="7704455" h="262890">
                <a:moveTo>
                  <a:pt x="0" y="131250"/>
                </a:moveTo>
                <a:lnTo>
                  <a:pt x="10314" y="80161"/>
                </a:lnTo>
                <a:lnTo>
                  <a:pt x="38442" y="38442"/>
                </a:lnTo>
                <a:lnTo>
                  <a:pt x="80161" y="10314"/>
                </a:lnTo>
                <a:lnTo>
                  <a:pt x="131249" y="0"/>
                </a:lnTo>
                <a:lnTo>
                  <a:pt x="7572749" y="0"/>
                </a:lnTo>
                <a:lnTo>
                  <a:pt x="7622977" y="9990"/>
                </a:lnTo>
                <a:lnTo>
                  <a:pt x="7665557" y="38442"/>
                </a:lnTo>
                <a:lnTo>
                  <a:pt x="7694009" y="81022"/>
                </a:lnTo>
                <a:lnTo>
                  <a:pt x="7703999" y="131250"/>
                </a:lnTo>
                <a:lnTo>
                  <a:pt x="7693685" y="182338"/>
                </a:lnTo>
                <a:lnTo>
                  <a:pt x="7665557" y="224057"/>
                </a:lnTo>
                <a:lnTo>
                  <a:pt x="7623838" y="252185"/>
                </a:lnTo>
                <a:lnTo>
                  <a:pt x="7572749" y="262500"/>
                </a:lnTo>
                <a:lnTo>
                  <a:pt x="131249" y="262500"/>
                </a:lnTo>
                <a:lnTo>
                  <a:pt x="80161" y="252185"/>
                </a:lnTo>
                <a:lnTo>
                  <a:pt x="38442" y="224057"/>
                </a:lnTo>
                <a:lnTo>
                  <a:pt x="10314" y="182338"/>
                </a:lnTo>
                <a:lnTo>
                  <a:pt x="0" y="131250"/>
                </a:lnTo>
                <a:close/>
              </a:path>
            </a:pathLst>
          </a:custGeom>
          <a:ln w="9524">
            <a:solidFill>
              <a:srgbClr val="D1D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3140" y="459223"/>
            <a:ext cx="208289" cy="20829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0290" y="497323"/>
            <a:ext cx="93989" cy="9399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0806" y="459223"/>
            <a:ext cx="208289" cy="20829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97956" y="497323"/>
            <a:ext cx="93989" cy="93999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8473" y="459223"/>
            <a:ext cx="208289" cy="208299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65623" y="497323"/>
            <a:ext cx="93989" cy="93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7946" y="326926"/>
            <a:ext cx="6471284" cy="3864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17336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76600" y="1516312"/>
            <a:ext cx="3721100" cy="258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63" Type="http://schemas.openxmlformats.org/officeDocument/2006/relationships/image" Target="../media/image63.png"/><Relationship Id="rId68" Type="http://schemas.openxmlformats.org/officeDocument/2006/relationships/image" Target="../media/image68.png"/><Relationship Id="rId84" Type="http://schemas.openxmlformats.org/officeDocument/2006/relationships/image" Target="../media/image84.png"/><Relationship Id="rId89" Type="http://schemas.openxmlformats.org/officeDocument/2006/relationships/image" Target="../media/image89.png"/><Relationship Id="rId112" Type="http://schemas.openxmlformats.org/officeDocument/2006/relationships/image" Target="../media/image112.png"/><Relationship Id="rId16" Type="http://schemas.openxmlformats.org/officeDocument/2006/relationships/image" Target="../media/image16.png"/><Relationship Id="rId107" Type="http://schemas.openxmlformats.org/officeDocument/2006/relationships/image" Target="../media/image107.png"/><Relationship Id="rId11" Type="http://schemas.openxmlformats.org/officeDocument/2006/relationships/image" Target="../media/image10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74" Type="http://schemas.openxmlformats.org/officeDocument/2006/relationships/image" Target="../media/image74.png"/><Relationship Id="rId79" Type="http://schemas.openxmlformats.org/officeDocument/2006/relationships/image" Target="../media/image79.png"/><Relationship Id="rId102" Type="http://schemas.openxmlformats.org/officeDocument/2006/relationships/image" Target="../media/image102.png"/><Relationship Id="rId5" Type="http://schemas.openxmlformats.org/officeDocument/2006/relationships/image" Target="../media/image5.png"/><Relationship Id="rId90" Type="http://schemas.openxmlformats.org/officeDocument/2006/relationships/image" Target="../media/image90.png"/><Relationship Id="rId95" Type="http://schemas.openxmlformats.org/officeDocument/2006/relationships/image" Target="../media/image9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64" Type="http://schemas.openxmlformats.org/officeDocument/2006/relationships/image" Target="../media/image64.png"/><Relationship Id="rId69" Type="http://schemas.openxmlformats.org/officeDocument/2006/relationships/image" Target="../media/image69.png"/><Relationship Id="rId113" Type="http://schemas.openxmlformats.org/officeDocument/2006/relationships/image" Target="../media/image113.png"/><Relationship Id="rId80" Type="http://schemas.openxmlformats.org/officeDocument/2006/relationships/image" Target="../media/image80.png"/><Relationship Id="rId85" Type="http://schemas.openxmlformats.org/officeDocument/2006/relationships/image" Target="../media/image85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59" Type="http://schemas.openxmlformats.org/officeDocument/2006/relationships/image" Target="../media/image59.png"/><Relationship Id="rId103" Type="http://schemas.openxmlformats.org/officeDocument/2006/relationships/image" Target="../media/image103.png"/><Relationship Id="rId108" Type="http://schemas.openxmlformats.org/officeDocument/2006/relationships/image" Target="../media/image108.png"/><Relationship Id="rId54" Type="http://schemas.openxmlformats.org/officeDocument/2006/relationships/image" Target="../media/image54.png"/><Relationship Id="rId70" Type="http://schemas.openxmlformats.org/officeDocument/2006/relationships/image" Target="../media/image70.png"/><Relationship Id="rId75" Type="http://schemas.openxmlformats.org/officeDocument/2006/relationships/image" Target="../media/image75.png"/><Relationship Id="rId91" Type="http://schemas.openxmlformats.org/officeDocument/2006/relationships/image" Target="../media/image91.png"/><Relationship Id="rId9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6" Type="http://schemas.openxmlformats.org/officeDocument/2006/relationships/image" Target="../media/image106.png"/><Relationship Id="rId114" Type="http://schemas.openxmlformats.org/officeDocument/2006/relationships/image" Target="../media/image114.png"/><Relationship Id="rId10" Type="http://schemas.openxmlformats.org/officeDocument/2006/relationships/image" Target="../media/image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65" Type="http://schemas.openxmlformats.org/officeDocument/2006/relationships/image" Target="../media/image65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81" Type="http://schemas.openxmlformats.org/officeDocument/2006/relationships/image" Target="../media/image81.png"/><Relationship Id="rId86" Type="http://schemas.openxmlformats.org/officeDocument/2006/relationships/image" Target="../media/image86.png"/><Relationship Id="rId94" Type="http://schemas.openxmlformats.org/officeDocument/2006/relationships/image" Target="../media/image94.png"/><Relationship Id="rId99" Type="http://schemas.openxmlformats.org/officeDocument/2006/relationships/image" Target="../media/image99.png"/><Relationship Id="rId101" Type="http://schemas.openxmlformats.org/officeDocument/2006/relationships/image" Target="../media/image101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Relationship Id="rId109" Type="http://schemas.openxmlformats.org/officeDocument/2006/relationships/image" Target="../media/image109.png"/><Relationship Id="rId34" Type="http://schemas.openxmlformats.org/officeDocument/2006/relationships/image" Target="../media/image34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7.png"/><Relationship Id="rId104" Type="http://schemas.openxmlformats.org/officeDocument/2006/relationships/image" Target="../media/image104.png"/><Relationship Id="rId7" Type="http://schemas.openxmlformats.org/officeDocument/2006/relationships/image" Target="../media/image7.png"/><Relationship Id="rId71" Type="http://schemas.openxmlformats.org/officeDocument/2006/relationships/image" Target="../media/image71.png"/><Relationship Id="rId92" Type="http://schemas.openxmlformats.org/officeDocument/2006/relationships/image" Target="../media/image92.png"/><Relationship Id="rId2" Type="http://schemas.openxmlformats.org/officeDocument/2006/relationships/image" Target="../media/image1.png"/><Relationship Id="rId29" Type="http://schemas.openxmlformats.org/officeDocument/2006/relationships/image" Target="../media/image29.png"/><Relationship Id="rId24" Type="http://schemas.openxmlformats.org/officeDocument/2006/relationships/image" Target="../media/image24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110" Type="http://schemas.openxmlformats.org/officeDocument/2006/relationships/image" Target="../media/image110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0.png"/><Relationship Id="rId105" Type="http://schemas.openxmlformats.org/officeDocument/2006/relationships/image" Target="../media/image105.png"/><Relationship Id="rId8" Type="http://schemas.openxmlformats.org/officeDocument/2006/relationships/image" Target="../media/image12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3.png"/><Relationship Id="rId98" Type="http://schemas.openxmlformats.org/officeDocument/2006/relationships/image" Target="../media/image98.png"/><Relationship Id="rId3" Type="http://schemas.openxmlformats.org/officeDocument/2006/relationships/image" Target="../media/image2.png"/><Relationship Id="rId25" Type="http://schemas.openxmlformats.org/officeDocument/2006/relationships/image" Target="../media/image25.png"/><Relationship Id="rId46" Type="http://schemas.openxmlformats.org/officeDocument/2006/relationships/image" Target="../media/image46.png"/><Relationship Id="rId67" Type="http://schemas.openxmlformats.org/officeDocument/2006/relationships/image" Target="../media/image67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62" Type="http://schemas.openxmlformats.org/officeDocument/2006/relationships/image" Target="../media/image62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111" Type="http://schemas.openxmlformats.org/officeDocument/2006/relationships/image" Target="../media/image1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topic/corporation" TargetMode="External"/><Relationship Id="rId7" Type="http://schemas.openxmlformats.org/officeDocument/2006/relationships/image" Target="../media/image114.png"/><Relationship Id="rId2" Type="http://schemas.openxmlformats.org/officeDocument/2006/relationships/hyperlink" Target="https://www.businessinsider.com/category/linked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1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1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350" y="258049"/>
              <a:ext cx="8428949" cy="462749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658087" y="364198"/>
            <a:ext cx="7828280" cy="386715"/>
            <a:chOff x="658087" y="364198"/>
            <a:chExt cx="7828280" cy="3867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087" y="364198"/>
              <a:ext cx="7827825" cy="386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0000" y="407060"/>
              <a:ext cx="7704455" cy="262890"/>
            </a:xfrm>
            <a:custGeom>
              <a:avLst/>
              <a:gdLst/>
              <a:ahLst/>
              <a:cxnLst/>
              <a:rect l="l" t="t" r="r" b="b"/>
              <a:pathLst>
                <a:path w="7704455" h="262890">
                  <a:moveTo>
                    <a:pt x="7572749" y="262500"/>
                  </a:moveTo>
                  <a:lnTo>
                    <a:pt x="131249" y="262500"/>
                  </a:lnTo>
                  <a:lnTo>
                    <a:pt x="80161" y="252185"/>
                  </a:lnTo>
                  <a:lnTo>
                    <a:pt x="38442" y="224057"/>
                  </a:lnTo>
                  <a:lnTo>
                    <a:pt x="10314" y="182338"/>
                  </a:lnTo>
                  <a:lnTo>
                    <a:pt x="0" y="131250"/>
                  </a:lnTo>
                  <a:lnTo>
                    <a:pt x="10314" y="80161"/>
                  </a:lnTo>
                  <a:lnTo>
                    <a:pt x="38442" y="38442"/>
                  </a:lnTo>
                  <a:lnTo>
                    <a:pt x="80161" y="10314"/>
                  </a:lnTo>
                  <a:lnTo>
                    <a:pt x="131249" y="0"/>
                  </a:lnTo>
                  <a:lnTo>
                    <a:pt x="7572749" y="0"/>
                  </a:lnTo>
                  <a:lnTo>
                    <a:pt x="7622977" y="9990"/>
                  </a:lnTo>
                  <a:lnTo>
                    <a:pt x="7665557" y="38442"/>
                  </a:lnTo>
                  <a:lnTo>
                    <a:pt x="7694009" y="81022"/>
                  </a:lnTo>
                  <a:lnTo>
                    <a:pt x="7703999" y="131250"/>
                  </a:lnTo>
                  <a:lnTo>
                    <a:pt x="7693685" y="182338"/>
                  </a:lnTo>
                  <a:lnTo>
                    <a:pt x="7665557" y="224057"/>
                  </a:lnTo>
                  <a:lnTo>
                    <a:pt x="7623838" y="252185"/>
                  </a:lnTo>
                  <a:lnTo>
                    <a:pt x="7572749" y="262500"/>
                  </a:lnTo>
                  <a:close/>
                </a:path>
              </a:pathLst>
            </a:custGeom>
            <a:solidFill>
              <a:srgbClr val="66BE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00" y="407060"/>
              <a:ext cx="7704455" cy="262890"/>
            </a:xfrm>
            <a:custGeom>
              <a:avLst/>
              <a:gdLst/>
              <a:ahLst/>
              <a:cxnLst/>
              <a:rect l="l" t="t" r="r" b="b"/>
              <a:pathLst>
                <a:path w="7704455" h="262890">
                  <a:moveTo>
                    <a:pt x="0" y="131250"/>
                  </a:moveTo>
                  <a:lnTo>
                    <a:pt x="10314" y="80161"/>
                  </a:lnTo>
                  <a:lnTo>
                    <a:pt x="38442" y="38442"/>
                  </a:lnTo>
                  <a:lnTo>
                    <a:pt x="80161" y="10314"/>
                  </a:lnTo>
                  <a:lnTo>
                    <a:pt x="131249" y="0"/>
                  </a:lnTo>
                  <a:lnTo>
                    <a:pt x="7572749" y="0"/>
                  </a:lnTo>
                  <a:lnTo>
                    <a:pt x="7622977" y="9990"/>
                  </a:lnTo>
                  <a:lnTo>
                    <a:pt x="7665557" y="38442"/>
                  </a:lnTo>
                  <a:lnTo>
                    <a:pt x="7694009" y="81022"/>
                  </a:lnTo>
                  <a:lnTo>
                    <a:pt x="7703999" y="131250"/>
                  </a:lnTo>
                  <a:lnTo>
                    <a:pt x="7693685" y="182338"/>
                  </a:lnTo>
                  <a:lnTo>
                    <a:pt x="7665557" y="224057"/>
                  </a:lnTo>
                  <a:lnTo>
                    <a:pt x="7623838" y="252185"/>
                  </a:lnTo>
                  <a:lnTo>
                    <a:pt x="7572749" y="262500"/>
                  </a:lnTo>
                  <a:lnTo>
                    <a:pt x="131249" y="262500"/>
                  </a:lnTo>
                  <a:lnTo>
                    <a:pt x="80161" y="252185"/>
                  </a:lnTo>
                  <a:lnTo>
                    <a:pt x="38442" y="224057"/>
                  </a:lnTo>
                  <a:lnTo>
                    <a:pt x="10314" y="182338"/>
                  </a:lnTo>
                  <a:lnTo>
                    <a:pt x="0" y="131250"/>
                  </a:lnTo>
                  <a:close/>
                </a:path>
              </a:pathLst>
            </a:custGeom>
            <a:ln w="9524">
              <a:solidFill>
                <a:srgbClr val="D1D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102048" y="4619359"/>
            <a:ext cx="940435" cy="208915"/>
            <a:chOff x="4102048" y="4619359"/>
            <a:chExt cx="940435" cy="2089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5915" y="4619359"/>
              <a:ext cx="208289" cy="208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3065" y="4657458"/>
              <a:ext cx="93989" cy="93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2048" y="4619359"/>
              <a:ext cx="208289" cy="208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9198" y="4657458"/>
              <a:ext cx="93989" cy="939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9781" y="4619359"/>
              <a:ext cx="208289" cy="208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6931" y="4657458"/>
              <a:ext cx="93989" cy="939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3648" y="4619359"/>
              <a:ext cx="208289" cy="2082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0797" y="4657458"/>
              <a:ext cx="93989" cy="9399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93024" y="1218578"/>
            <a:ext cx="3495040" cy="204414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4400" spc="-55"/>
              <a:t>Mentorship </a:t>
            </a:r>
            <a:r>
              <a:rPr sz="4400" spc="85"/>
              <a:t>Feature</a:t>
            </a:r>
            <a:r>
              <a:rPr sz="4400" spc="-135"/>
              <a:t> </a:t>
            </a:r>
            <a:r>
              <a:rPr sz="4400" spc="-25"/>
              <a:t>on </a:t>
            </a:r>
            <a:r>
              <a:rPr lang="en-US" sz="4400" spc="-10"/>
              <a:t>LinkedIn</a:t>
            </a:r>
            <a:endParaRPr sz="4400"/>
          </a:p>
        </p:txBody>
      </p:sp>
      <p:grpSp>
        <p:nvGrpSpPr>
          <p:cNvPr id="19" name="object 19"/>
          <p:cNvGrpSpPr/>
          <p:nvPr/>
        </p:nvGrpSpPr>
        <p:grpSpPr>
          <a:xfrm>
            <a:off x="658087" y="3773362"/>
            <a:ext cx="4143375" cy="649605"/>
            <a:chOff x="658087" y="3773362"/>
            <a:chExt cx="4143375" cy="64960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087" y="3773362"/>
              <a:ext cx="4142925" cy="6494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0000" y="3778124"/>
              <a:ext cx="4019550" cy="525780"/>
            </a:xfrm>
            <a:custGeom>
              <a:avLst/>
              <a:gdLst/>
              <a:ahLst/>
              <a:cxnLst/>
              <a:rect l="l" t="t" r="r" b="b"/>
              <a:pathLst>
                <a:path w="4019550" h="525779">
                  <a:moveTo>
                    <a:pt x="3756299" y="525599"/>
                  </a:moveTo>
                  <a:lnTo>
                    <a:pt x="262799" y="525599"/>
                  </a:lnTo>
                  <a:lnTo>
                    <a:pt x="215561" y="521365"/>
                  </a:lnTo>
                  <a:lnTo>
                    <a:pt x="171100" y="509158"/>
                  </a:lnTo>
                  <a:lnTo>
                    <a:pt x="130159" y="489720"/>
                  </a:lnTo>
                  <a:lnTo>
                    <a:pt x="93481" y="463792"/>
                  </a:lnTo>
                  <a:lnTo>
                    <a:pt x="61807" y="432118"/>
                  </a:lnTo>
                  <a:lnTo>
                    <a:pt x="35879" y="395440"/>
                  </a:lnTo>
                  <a:lnTo>
                    <a:pt x="16441" y="354499"/>
                  </a:lnTo>
                  <a:lnTo>
                    <a:pt x="4234" y="310038"/>
                  </a:lnTo>
                  <a:lnTo>
                    <a:pt x="0" y="262799"/>
                  </a:lnTo>
                  <a:lnTo>
                    <a:pt x="4234" y="215561"/>
                  </a:lnTo>
                  <a:lnTo>
                    <a:pt x="16441" y="171100"/>
                  </a:lnTo>
                  <a:lnTo>
                    <a:pt x="35879" y="130159"/>
                  </a:lnTo>
                  <a:lnTo>
                    <a:pt x="61807" y="93481"/>
                  </a:lnTo>
                  <a:lnTo>
                    <a:pt x="93481" y="61807"/>
                  </a:lnTo>
                  <a:lnTo>
                    <a:pt x="130159" y="35879"/>
                  </a:lnTo>
                  <a:lnTo>
                    <a:pt x="171100" y="16441"/>
                  </a:lnTo>
                  <a:lnTo>
                    <a:pt x="215561" y="4234"/>
                  </a:lnTo>
                  <a:lnTo>
                    <a:pt x="262799" y="0"/>
                  </a:lnTo>
                  <a:lnTo>
                    <a:pt x="3756299" y="0"/>
                  </a:lnTo>
                  <a:lnTo>
                    <a:pt x="3807809" y="5096"/>
                  </a:lnTo>
                  <a:lnTo>
                    <a:pt x="3856869" y="20004"/>
                  </a:lnTo>
                  <a:lnTo>
                    <a:pt x="3902101" y="44153"/>
                  </a:lnTo>
                  <a:lnTo>
                    <a:pt x="3942127" y="76972"/>
                  </a:lnTo>
                  <a:lnTo>
                    <a:pt x="3974946" y="116998"/>
                  </a:lnTo>
                  <a:lnTo>
                    <a:pt x="3999095" y="162230"/>
                  </a:lnTo>
                  <a:lnTo>
                    <a:pt x="4014003" y="211290"/>
                  </a:lnTo>
                  <a:lnTo>
                    <a:pt x="4019099" y="262799"/>
                  </a:lnTo>
                  <a:lnTo>
                    <a:pt x="4014865" y="310038"/>
                  </a:lnTo>
                  <a:lnTo>
                    <a:pt x="4002658" y="354499"/>
                  </a:lnTo>
                  <a:lnTo>
                    <a:pt x="3983220" y="395440"/>
                  </a:lnTo>
                  <a:lnTo>
                    <a:pt x="3957292" y="432118"/>
                  </a:lnTo>
                  <a:lnTo>
                    <a:pt x="3925618" y="463792"/>
                  </a:lnTo>
                  <a:lnTo>
                    <a:pt x="3888940" y="489720"/>
                  </a:lnTo>
                  <a:lnTo>
                    <a:pt x="3847999" y="509158"/>
                  </a:lnTo>
                  <a:lnTo>
                    <a:pt x="3803538" y="521365"/>
                  </a:lnTo>
                  <a:lnTo>
                    <a:pt x="3756299" y="525599"/>
                  </a:lnTo>
                  <a:close/>
                </a:path>
              </a:pathLst>
            </a:custGeom>
            <a:solidFill>
              <a:srgbClr val="4EB3E4"/>
            </a:solidFill>
          </p:spPr>
          <p:txBody>
            <a:bodyPr wrap="square" lIns="0" tIns="0" rIns="0" bIns="0" rtlCol="0" anchor="t"/>
            <a:lstStyle/>
            <a:p>
              <a:pPr algn="ctr"/>
              <a:r>
                <a:rPr lang="en-US"/>
                <a:t>Virendra Kumar Verma</a:t>
              </a:r>
            </a:p>
            <a:p>
              <a:pPr algn="ctr"/>
              <a:r>
                <a:rPr lang="en-US"/>
                <a:t>E-Cell Project</a:t>
              </a:r>
            </a:p>
          </p:txBody>
        </p:sp>
        <p:sp>
          <p:nvSpPr>
            <p:cNvPr id="22" name="object 22"/>
            <p:cNvSpPr/>
            <p:nvPr/>
          </p:nvSpPr>
          <p:spPr>
            <a:xfrm>
              <a:off x="720000" y="3778124"/>
              <a:ext cx="4019550" cy="525780"/>
            </a:xfrm>
            <a:custGeom>
              <a:avLst/>
              <a:gdLst/>
              <a:ahLst/>
              <a:cxnLst/>
              <a:rect l="l" t="t" r="r" b="b"/>
              <a:pathLst>
                <a:path w="4019550" h="525779">
                  <a:moveTo>
                    <a:pt x="0" y="262799"/>
                  </a:moveTo>
                  <a:lnTo>
                    <a:pt x="4234" y="215561"/>
                  </a:lnTo>
                  <a:lnTo>
                    <a:pt x="16441" y="171100"/>
                  </a:lnTo>
                  <a:lnTo>
                    <a:pt x="35879" y="130159"/>
                  </a:lnTo>
                  <a:lnTo>
                    <a:pt x="61807" y="93481"/>
                  </a:lnTo>
                  <a:lnTo>
                    <a:pt x="93481" y="61807"/>
                  </a:lnTo>
                  <a:lnTo>
                    <a:pt x="130159" y="35879"/>
                  </a:lnTo>
                  <a:lnTo>
                    <a:pt x="171100" y="16441"/>
                  </a:lnTo>
                  <a:lnTo>
                    <a:pt x="215561" y="4234"/>
                  </a:lnTo>
                  <a:lnTo>
                    <a:pt x="262799" y="0"/>
                  </a:lnTo>
                  <a:lnTo>
                    <a:pt x="3756299" y="0"/>
                  </a:lnTo>
                  <a:lnTo>
                    <a:pt x="3807809" y="5096"/>
                  </a:lnTo>
                  <a:lnTo>
                    <a:pt x="3856869" y="20004"/>
                  </a:lnTo>
                  <a:lnTo>
                    <a:pt x="3902101" y="44153"/>
                  </a:lnTo>
                  <a:lnTo>
                    <a:pt x="3942127" y="76972"/>
                  </a:lnTo>
                  <a:lnTo>
                    <a:pt x="3974946" y="116998"/>
                  </a:lnTo>
                  <a:lnTo>
                    <a:pt x="3999095" y="162230"/>
                  </a:lnTo>
                  <a:lnTo>
                    <a:pt x="4014003" y="211290"/>
                  </a:lnTo>
                  <a:lnTo>
                    <a:pt x="4019099" y="262799"/>
                  </a:lnTo>
                  <a:lnTo>
                    <a:pt x="4014865" y="310038"/>
                  </a:lnTo>
                  <a:lnTo>
                    <a:pt x="4002658" y="354499"/>
                  </a:lnTo>
                  <a:lnTo>
                    <a:pt x="3983220" y="395440"/>
                  </a:lnTo>
                  <a:lnTo>
                    <a:pt x="3957292" y="432118"/>
                  </a:lnTo>
                  <a:lnTo>
                    <a:pt x="3925618" y="463792"/>
                  </a:lnTo>
                  <a:lnTo>
                    <a:pt x="3888940" y="489720"/>
                  </a:lnTo>
                  <a:lnTo>
                    <a:pt x="3847999" y="509158"/>
                  </a:lnTo>
                  <a:lnTo>
                    <a:pt x="3803538" y="521365"/>
                  </a:lnTo>
                  <a:lnTo>
                    <a:pt x="3756299" y="525599"/>
                  </a:lnTo>
                  <a:lnTo>
                    <a:pt x="262799" y="525599"/>
                  </a:lnTo>
                  <a:lnTo>
                    <a:pt x="215561" y="521365"/>
                  </a:lnTo>
                  <a:lnTo>
                    <a:pt x="171100" y="509158"/>
                  </a:lnTo>
                  <a:lnTo>
                    <a:pt x="130159" y="489720"/>
                  </a:lnTo>
                  <a:lnTo>
                    <a:pt x="93481" y="463792"/>
                  </a:lnTo>
                  <a:lnTo>
                    <a:pt x="61807" y="432118"/>
                  </a:lnTo>
                  <a:lnTo>
                    <a:pt x="35879" y="395440"/>
                  </a:lnTo>
                  <a:lnTo>
                    <a:pt x="16441" y="354499"/>
                  </a:lnTo>
                  <a:lnTo>
                    <a:pt x="4234" y="310038"/>
                  </a:lnTo>
                  <a:lnTo>
                    <a:pt x="0" y="262799"/>
                  </a:lnTo>
                  <a:close/>
                </a:path>
              </a:pathLst>
            </a:custGeom>
            <a:ln w="9524">
              <a:solidFill>
                <a:srgbClr val="D1D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73140" y="459223"/>
            <a:ext cx="544195" cy="208915"/>
            <a:chOff x="773140" y="459223"/>
            <a:chExt cx="544195" cy="20891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140" y="459223"/>
              <a:ext cx="208289" cy="2082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290" y="497323"/>
              <a:ext cx="93989" cy="939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806" y="459223"/>
              <a:ext cx="208289" cy="2082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7956" y="497323"/>
              <a:ext cx="93989" cy="939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8473" y="459223"/>
              <a:ext cx="208289" cy="2082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5623" y="497323"/>
              <a:ext cx="93989" cy="93999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759605" y="1094950"/>
            <a:ext cx="3697723" cy="3952848"/>
            <a:chOff x="4759605" y="1094950"/>
            <a:chExt cx="3697723" cy="3952848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86752" y="1698257"/>
              <a:ext cx="3265039" cy="22210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28488" y="1673361"/>
              <a:ext cx="3266732" cy="21578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985970" y="1711464"/>
              <a:ext cx="3151505" cy="2044064"/>
            </a:xfrm>
            <a:custGeom>
              <a:avLst/>
              <a:gdLst/>
              <a:ahLst/>
              <a:cxnLst/>
              <a:rect l="l" t="t" r="r" b="b"/>
              <a:pathLst>
                <a:path w="3151504" h="2044064">
                  <a:moveTo>
                    <a:pt x="3120037" y="2043537"/>
                  </a:moveTo>
                  <a:lnTo>
                    <a:pt x="29952" y="2043537"/>
                  </a:lnTo>
                  <a:lnTo>
                    <a:pt x="18131" y="2041147"/>
                  </a:lnTo>
                  <a:lnTo>
                    <a:pt x="8629" y="2034668"/>
                  </a:lnTo>
                  <a:lnTo>
                    <a:pt x="2299" y="2025135"/>
                  </a:lnTo>
                  <a:lnTo>
                    <a:pt x="0" y="2013585"/>
                  </a:lnTo>
                  <a:lnTo>
                    <a:pt x="0" y="0"/>
                  </a:lnTo>
                  <a:lnTo>
                    <a:pt x="3151296" y="0"/>
                  </a:lnTo>
                  <a:lnTo>
                    <a:pt x="3151296" y="2013585"/>
                  </a:lnTo>
                  <a:lnTo>
                    <a:pt x="3148792" y="2025406"/>
                  </a:lnTo>
                  <a:lnTo>
                    <a:pt x="3142013" y="2034908"/>
                  </a:lnTo>
                  <a:lnTo>
                    <a:pt x="3132062" y="2041238"/>
                  </a:lnTo>
                  <a:lnTo>
                    <a:pt x="3120037" y="2043537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27823" y="1711467"/>
              <a:ext cx="3266260" cy="17748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27823" y="1610179"/>
              <a:ext cx="3266260" cy="17748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985306" y="1648281"/>
              <a:ext cx="3152140" cy="63500"/>
            </a:xfrm>
            <a:custGeom>
              <a:avLst/>
              <a:gdLst/>
              <a:ahLst/>
              <a:cxnLst/>
              <a:rect l="l" t="t" r="r" b="b"/>
              <a:pathLst>
                <a:path w="3152140" h="63500">
                  <a:moveTo>
                    <a:pt x="3151960" y="63182"/>
                  </a:moveTo>
                  <a:lnTo>
                    <a:pt x="0" y="63182"/>
                  </a:lnTo>
                  <a:lnTo>
                    <a:pt x="0" y="31923"/>
                  </a:lnTo>
                  <a:lnTo>
                    <a:pt x="2413" y="19514"/>
                  </a:lnTo>
                  <a:lnTo>
                    <a:pt x="9041" y="9365"/>
                  </a:lnTo>
                  <a:lnTo>
                    <a:pt x="18963" y="2514"/>
                  </a:lnTo>
                  <a:lnTo>
                    <a:pt x="31258" y="0"/>
                  </a:lnTo>
                  <a:lnTo>
                    <a:pt x="3120036" y="0"/>
                  </a:lnTo>
                  <a:lnTo>
                    <a:pt x="3132174" y="2421"/>
                  </a:lnTo>
                  <a:lnTo>
                    <a:pt x="3142353" y="9116"/>
                  </a:lnTo>
                  <a:lnTo>
                    <a:pt x="3149355" y="19234"/>
                  </a:lnTo>
                  <a:lnTo>
                    <a:pt x="3151960" y="31923"/>
                  </a:lnTo>
                  <a:lnTo>
                    <a:pt x="3151960" y="63182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8852" y="1691927"/>
              <a:ext cx="132532" cy="1318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68852" y="1636232"/>
              <a:ext cx="132532" cy="13188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026334" y="1674334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4" h="17780">
                  <a:moveTo>
                    <a:pt x="14333" y="17589"/>
                  </a:moveTo>
                  <a:lnTo>
                    <a:pt x="3920" y="17589"/>
                  </a:lnTo>
                  <a:lnTo>
                    <a:pt x="0" y="13669"/>
                  </a:lnTo>
                  <a:lnTo>
                    <a:pt x="0" y="3899"/>
                  </a:lnTo>
                  <a:lnTo>
                    <a:pt x="3920" y="0"/>
                  </a:lnTo>
                  <a:lnTo>
                    <a:pt x="9126" y="0"/>
                  </a:lnTo>
                  <a:lnTo>
                    <a:pt x="14333" y="0"/>
                  </a:lnTo>
                  <a:lnTo>
                    <a:pt x="18232" y="3899"/>
                  </a:lnTo>
                  <a:lnTo>
                    <a:pt x="18232" y="13669"/>
                  </a:lnTo>
                  <a:lnTo>
                    <a:pt x="14333" y="17589"/>
                  </a:lnTo>
                  <a:close/>
                </a:path>
              </a:pathLst>
            </a:custGeom>
            <a:solidFill>
              <a:srgbClr val="8859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13802" y="1691927"/>
              <a:ext cx="132532" cy="13188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13802" y="1636232"/>
              <a:ext cx="132532" cy="13188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071284" y="1674334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4" h="17780">
                  <a:moveTo>
                    <a:pt x="13669" y="17589"/>
                  </a:moveTo>
                  <a:lnTo>
                    <a:pt x="3899" y="17589"/>
                  </a:lnTo>
                  <a:lnTo>
                    <a:pt x="0" y="13669"/>
                  </a:lnTo>
                  <a:lnTo>
                    <a:pt x="0" y="3899"/>
                  </a:lnTo>
                  <a:lnTo>
                    <a:pt x="3899" y="0"/>
                  </a:lnTo>
                  <a:lnTo>
                    <a:pt x="9105" y="0"/>
                  </a:lnTo>
                  <a:lnTo>
                    <a:pt x="13669" y="0"/>
                  </a:lnTo>
                  <a:lnTo>
                    <a:pt x="18232" y="3899"/>
                  </a:lnTo>
                  <a:lnTo>
                    <a:pt x="18232" y="13669"/>
                  </a:lnTo>
                  <a:lnTo>
                    <a:pt x="13669" y="17589"/>
                  </a:lnTo>
                  <a:close/>
                </a:path>
              </a:pathLst>
            </a:custGeom>
            <a:solidFill>
              <a:srgbClr val="8859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58730" y="1691927"/>
              <a:ext cx="131889" cy="13188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58730" y="1636232"/>
              <a:ext cx="131889" cy="13188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116212" y="16743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80">
                  <a:moveTo>
                    <a:pt x="13668" y="17589"/>
                  </a:moveTo>
                  <a:lnTo>
                    <a:pt x="3899" y="17589"/>
                  </a:lnTo>
                  <a:lnTo>
                    <a:pt x="0" y="13669"/>
                  </a:lnTo>
                  <a:lnTo>
                    <a:pt x="0" y="3899"/>
                  </a:lnTo>
                  <a:lnTo>
                    <a:pt x="3899" y="0"/>
                  </a:lnTo>
                  <a:lnTo>
                    <a:pt x="9127" y="0"/>
                  </a:lnTo>
                  <a:lnTo>
                    <a:pt x="13668" y="0"/>
                  </a:lnTo>
                  <a:lnTo>
                    <a:pt x="17589" y="3899"/>
                  </a:lnTo>
                  <a:lnTo>
                    <a:pt x="17589" y="13669"/>
                  </a:lnTo>
                  <a:lnTo>
                    <a:pt x="13668" y="17589"/>
                  </a:lnTo>
                  <a:close/>
                </a:path>
              </a:pathLst>
            </a:custGeom>
            <a:solidFill>
              <a:srgbClr val="8859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96223" y="1749543"/>
              <a:ext cx="3128840" cy="200674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53705" y="1787646"/>
              <a:ext cx="3014540" cy="189244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57505" y="3122200"/>
              <a:ext cx="821750" cy="47120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14655" y="3150774"/>
              <a:ext cx="707449" cy="35690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26723" y="3169887"/>
              <a:ext cx="266450" cy="2664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2448" y="3236562"/>
              <a:ext cx="94999" cy="949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63498" y="3181287"/>
              <a:ext cx="506575" cy="19425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63498" y="3236012"/>
              <a:ext cx="420849" cy="19425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649223" y="3302687"/>
              <a:ext cx="187325" cy="22860"/>
            </a:xfrm>
            <a:custGeom>
              <a:avLst/>
              <a:gdLst/>
              <a:ahLst/>
              <a:cxnLst/>
              <a:rect l="l" t="t" r="r" b="b"/>
              <a:pathLst>
                <a:path w="187325" h="22860">
                  <a:moveTo>
                    <a:pt x="182374" y="22799"/>
                  </a:moveTo>
                  <a:lnTo>
                    <a:pt x="4574" y="22799"/>
                  </a:lnTo>
                  <a:lnTo>
                    <a:pt x="0" y="18224"/>
                  </a:lnTo>
                  <a:lnTo>
                    <a:pt x="0" y="4549"/>
                  </a:lnTo>
                  <a:lnTo>
                    <a:pt x="4574" y="0"/>
                  </a:lnTo>
                  <a:lnTo>
                    <a:pt x="10649" y="0"/>
                  </a:lnTo>
                  <a:lnTo>
                    <a:pt x="182374" y="0"/>
                  </a:lnTo>
                  <a:lnTo>
                    <a:pt x="186949" y="4549"/>
                  </a:lnTo>
                  <a:lnTo>
                    <a:pt x="186949" y="18224"/>
                  </a:lnTo>
                  <a:lnTo>
                    <a:pt x="182374" y="22799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72473" y="3236012"/>
              <a:ext cx="225400" cy="19425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858198" y="3302687"/>
              <a:ext cx="53975" cy="22860"/>
            </a:xfrm>
            <a:custGeom>
              <a:avLst/>
              <a:gdLst/>
              <a:ahLst/>
              <a:cxnLst/>
              <a:rect l="l" t="t" r="r" b="b"/>
              <a:pathLst>
                <a:path w="53975" h="22860">
                  <a:moveTo>
                    <a:pt x="48624" y="22799"/>
                  </a:moveTo>
                  <a:lnTo>
                    <a:pt x="5324" y="22799"/>
                  </a:lnTo>
                  <a:lnTo>
                    <a:pt x="0" y="18224"/>
                  </a:lnTo>
                  <a:lnTo>
                    <a:pt x="0" y="6074"/>
                  </a:lnTo>
                  <a:lnTo>
                    <a:pt x="4574" y="0"/>
                  </a:lnTo>
                  <a:lnTo>
                    <a:pt x="11399" y="0"/>
                  </a:lnTo>
                  <a:lnTo>
                    <a:pt x="48624" y="0"/>
                  </a:lnTo>
                  <a:lnTo>
                    <a:pt x="53949" y="5324"/>
                  </a:lnTo>
                  <a:lnTo>
                    <a:pt x="53949" y="11399"/>
                  </a:lnTo>
                  <a:lnTo>
                    <a:pt x="53199" y="18224"/>
                  </a:lnTo>
                  <a:lnTo>
                    <a:pt x="48624" y="22799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42455" y="3122200"/>
              <a:ext cx="821750" cy="47120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99605" y="3150774"/>
              <a:ext cx="707449" cy="35690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16543" y="3370937"/>
              <a:ext cx="381025" cy="15457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273692" y="3409037"/>
              <a:ext cx="267335" cy="40640"/>
            </a:xfrm>
            <a:custGeom>
              <a:avLst/>
              <a:gdLst/>
              <a:ahLst/>
              <a:cxnLst/>
              <a:rect l="l" t="t" r="r" b="b"/>
              <a:pathLst>
                <a:path w="267334" h="40639">
                  <a:moveTo>
                    <a:pt x="246974" y="40274"/>
                  </a:moveTo>
                  <a:lnTo>
                    <a:pt x="19749" y="40274"/>
                  </a:lnTo>
                  <a:lnTo>
                    <a:pt x="12181" y="38792"/>
                  </a:lnTo>
                  <a:lnTo>
                    <a:pt x="5890" y="34674"/>
                  </a:lnTo>
                  <a:lnTo>
                    <a:pt x="1591" y="28420"/>
                  </a:lnTo>
                  <a:lnTo>
                    <a:pt x="0" y="20524"/>
                  </a:lnTo>
                  <a:lnTo>
                    <a:pt x="1482" y="12824"/>
                  </a:lnTo>
                  <a:lnTo>
                    <a:pt x="5599" y="6268"/>
                  </a:lnTo>
                  <a:lnTo>
                    <a:pt x="11854" y="1709"/>
                  </a:lnTo>
                  <a:lnTo>
                    <a:pt x="19749" y="0"/>
                  </a:lnTo>
                  <a:lnTo>
                    <a:pt x="246974" y="0"/>
                  </a:lnTo>
                  <a:lnTo>
                    <a:pt x="254543" y="1603"/>
                  </a:lnTo>
                  <a:lnTo>
                    <a:pt x="260834" y="5987"/>
                  </a:lnTo>
                  <a:lnTo>
                    <a:pt x="265133" y="12508"/>
                  </a:lnTo>
                  <a:lnTo>
                    <a:pt x="266724" y="20524"/>
                  </a:lnTo>
                  <a:lnTo>
                    <a:pt x="265133" y="28093"/>
                  </a:lnTo>
                  <a:lnTo>
                    <a:pt x="260834" y="34384"/>
                  </a:lnTo>
                  <a:lnTo>
                    <a:pt x="254543" y="38683"/>
                  </a:lnTo>
                  <a:lnTo>
                    <a:pt x="246974" y="40274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15793" y="3171087"/>
              <a:ext cx="675100" cy="1538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272942" y="3209187"/>
              <a:ext cx="561340" cy="40005"/>
            </a:xfrm>
            <a:custGeom>
              <a:avLst/>
              <a:gdLst/>
              <a:ahLst/>
              <a:cxnLst/>
              <a:rect l="l" t="t" r="r" b="b"/>
              <a:pathLst>
                <a:path w="561340" h="40005">
                  <a:moveTo>
                    <a:pt x="541024" y="39499"/>
                  </a:moveTo>
                  <a:lnTo>
                    <a:pt x="19749" y="39499"/>
                  </a:lnTo>
                  <a:lnTo>
                    <a:pt x="12171" y="38017"/>
                  </a:lnTo>
                  <a:lnTo>
                    <a:pt x="5881" y="33899"/>
                  </a:lnTo>
                  <a:lnTo>
                    <a:pt x="1588" y="27645"/>
                  </a:lnTo>
                  <a:lnTo>
                    <a:pt x="0" y="19749"/>
                  </a:lnTo>
                  <a:lnTo>
                    <a:pt x="1482" y="12181"/>
                  </a:lnTo>
                  <a:lnTo>
                    <a:pt x="5599" y="5890"/>
                  </a:lnTo>
                  <a:lnTo>
                    <a:pt x="11854" y="1591"/>
                  </a:lnTo>
                  <a:lnTo>
                    <a:pt x="19749" y="0"/>
                  </a:lnTo>
                  <a:lnTo>
                    <a:pt x="541024" y="0"/>
                  </a:lnTo>
                  <a:lnTo>
                    <a:pt x="548607" y="1482"/>
                  </a:lnTo>
                  <a:lnTo>
                    <a:pt x="554906" y="5599"/>
                  </a:lnTo>
                  <a:lnTo>
                    <a:pt x="559207" y="11854"/>
                  </a:lnTo>
                  <a:lnTo>
                    <a:pt x="560799" y="19749"/>
                  </a:lnTo>
                  <a:lnTo>
                    <a:pt x="559313" y="27645"/>
                  </a:lnTo>
                  <a:lnTo>
                    <a:pt x="555187" y="33899"/>
                  </a:lnTo>
                  <a:lnTo>
                    <a:pt x="548924" y="38017"/>
                  </a:lnTo>
                  <a:lnTo>
                    <a:pt x="541024" y="39499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15793" y="3270637"/>
              <a:ext cx="675100" cy="15457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272942" y="3308737"/>
              <a:ext cx="561340" cy="40640"/>
            </a:xfrm>
            <a:custGeom>
              <a:avLst/>
              <a:gdLst/>
              <a:ahLst/>
              <a:cxnLst/>
              <a:rect l="l" t="t" r="r" b="b"/>
              <a:pathLst>
                <a:path w="561340" h="40639">
                  <a:moveTo>
                    <a:pt x="541024" y="40274"/>
                  </a:moveTo>
                  <a:lnTo>
                    <a:pt x="19749" y="40274"/>
                  </a:lnTo>
                  <a:lnTo>
                    <a:pt x="12171" y="38671"/>
                  </a:lnTo>
                  <a:lnTo>
                    <a:pt x="5881" y="34287"/>
                  </a:lnTo>
                  <a:lnTo>
                    <a:pt x="1588" y="27766"/>
                  </a:lnTo>
                  <a:lnTo>
                    <a:pt x="0" y="19749"/>
                  </a:lnTo>
                  <a:lnTo>
                    <a:pt x="1482" y="12171"/>
                  </a:lnTo>
                  <a:lnTo>
                    <a:pt x="5599" y="5881"/>
                  </a:lnTo>
                  <a:lnTo>
                    <a:pt x="11854" y="1588"/>
                  </a:lnTo>
                  <a:lnTo>
                    <a:pt x="19749" y="0"/>
                  </a:lnTo>
                  <a:lnTo>
                    <a:pt x="541024" y="0"/>
                  </a:lnTo>
                  <a:lnTo>
                    <a:pt x="548607" y="1482"/>
                  </a:lnTo>
                  <a:lnTo>
                    <a:pt x="554906" y="5599"/>
                  </a:lnTo>
                  <a:lnTo>
                    <a:pt x="559207" y="11854"/>
                  </a:lnTo>
                  <a:lnTo>
                    <a:pt x="560799" y="19749"/>
                  </a:lnTo>
                  <a:lnTo>
                    <a:pt x="559313" y="27766"/>
                  </a:lnTo>
                  <a:lnTo>
                    <a:pt x="555187" y="34287"/>
                  </a:lnTo>
                  <a:lnTo>
                    <a:pt x="548924" y="38671"/>
                  </a:lnTo>
                  <a:lnTo>
                    <a:pt x="541024" y="40274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57527" y="2116263"/>
              <a:ext cx="1629044" cy="112115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414677" y="2097213"/>
              <a:ext cx="1515110" cy="1007110"/>
            </a:xfrm>
            <a:custGeom>
              <a:avLst/>
              <a:gdLst/>
              <a:ahLst/>
              <a:cxnLst/>
              <a:rect l="l" t="t" r="r" b="b"/>
              <a:pathLst>
                <a:path w="1515109" h="1007110">
                  <a:moveTo>
                    <a:pt x="1442337" y="1006855"/>
                  </a:moveTo>
                  <a:lnTo>
                    <a:pt x="72405" y="1006855"/>
                  </a:lnTo>
                  <a:lnTo>
                    <a:pt x="44120" y="1001570"/>
                  </a:lnTo>
                  <a:lnTo>
                    <a:pt x="21116" y="987217"/>
                  </a:lnTo>
                  <a:lnTo>
                    <a:pt x="5656" y="966042"/>
                  </a:lnTo>
                  <a:lnTo>
                    <a:pt x="0" y="940297"/>
                  </a:lnTo>
                  <a:lnTo>
                    <a:pt x="0" y="66557"/>
                  </a:lnTo>
                  <a:lnTo>
                    <a:pt x="5656" y="40812"/>
                  </a:lnTo>
                  <a:lnTo>
                    <a:pt x="21116" y="19637"/>
                  </a:lnTo>
                  <a:lnTo>
                    <a:pt x="44120" y="5284"/>
                  </a:lnTo>
                  <a:lnTo>
                    <a:pt x="72405" y="0"/>
                  </a:lnTo>
                  <a:lnTo>
                    <a:pt x="1442337" y="0"/>
                  </a:lnTo>
                  <a:lnTo>
                    <a:pt x="1470607" y="5300"/>
                  </a:lnTo>
                  <a:lnTo>
                    <a:pt x="1493613" y="19770"/>
                  </a:lnTo>
                  <a:lnTo>
                    <a:pt x="1509082" y="41259"/>
                  </a:lnTo>
                  <a:lnTo>
                    <a:pt x="1514744" y="67618"/>
                  </a:lnTo>
                  <a:lnTo>
                    <a:pt x="1514744" y="940297"/>
                  </a:lnTo>
                  <a:lnTo>
                    <a:pt x="1509082" y="966042"/>
                  </a:lnTo>
                  <a:lnTo>
                    <a:pt x="1493613" y="987217"/>
                  </a:lnTo>
                  <a:lnTo>
                    <a:pt x="1470607" y="1001570"/>
                  </a:lnTo>
                  <a:lnTo>
                    <a:pt x="1442337" y="1006855"/>
                  </a:lnTo>
                  <a:close/>
                </a:path>
              </a:pathLst>
            </a:custGeom>
            <a:solidFill>
              <a:srgbClr val="66BE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2477" y="2716081"/>
              <a:ext cx="1179142" cy="4161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82477" y="2825312"/>
              <a:ext cx="1179142" cy="4161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82477" y="2933481"/>
              <a:ext cx="447065" cy="4161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75455" y="3464816"/>
              <a:ext cx="1218977" cy="97787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75455" y="2648862"/>
              <a:ext cx="1218977" cy="97787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246893" y="2672674"/>
              <a:ext cx="1076325" cy="835025"/>
            </a:xfrm>
            <a:custGeom>
              <a:avLst/>
              <a:gdLst/>
              <a:ahLst/>
              <a:cxnLst/>
              <a:rect l="l" t="t" r="r" b="b"/>
              <a:pathLst>
                <a:path w="1076325" h="835025">
                  <a:moveTo>
                    <a:pt x="960536" y="835002"/>
                  </a:moveTo>
                  <a:lnTo>
                    <a:pt x="115565" y="835002"/>
                  </a:lnTo>
                  <a:lnTo>
                    <a:pt x="70701" y="827929"/>
                  </a:lnTo>
                  <a:lnTo>
                    <a:pt x="33953" y="808667"/>
                  </a:lnTo>
                  <a:lnTo>
                    <a:pt x="9121" y="780155"/>
                  </a:lnTo>
                  <a:lnTo>
                    <a:pt x="0" y="745329"/>
                  </a:lnTo>
                  <a:lnTo>
                    <a:pt x="0" y="89702"/>
                  </a:lnTo>
                  <a:lnTo>
                    <a:pt x="9121" y="54872"/>
                  </a:lnTo>
                  <a:lnTo>
                    <a:pt x="33953" y="26350"/>
                  </a:lnTo>
                  <a:lnTo>
                    <a:pt x="70701" y="7078"/>
                  </a:lnTo>
                  <a:lnTo>
                    <a:pt x="115565" y="0"/>
                  </a:lnTo>
                  <a:lnTo>
                    <a:pt x="960536" y="0"/>
                  </a:lnTo>
                  <a:lnTo>
                    <a:pt x="1005401" y="7078"/>
                  </a:lnTo>
                  <a:lnTo>
                    <a:pt x="1042148" y="26350"/>
                  </a:lnTo>
                  <a:lnTo>
                    <a:pt x="1066981" y="54872"/>
                  </a:lnTo>
                  <a:lnTo>
                    <a:pt x="1076102" y="89702"/>
                  </a:lnTo>
                  <a:lnTo>
                    <a:pt x="1076102" y="745329"/>
                  </a:lnTo>
                  <a:lnTo>
                    <a:pt x="1066981" y="780155"/>
                  </a:lnTo>
                  <a:lnTo>
                    <a:pt x="1042148" y="808667"/>
                  </a:lnTo>
                  <a:lnTo>
                    <a:pt x="1005401" y="827929"/>
                  </a:lnTo>
                  <a:lnTo>
                    <a:pt x="960536" y="835002"/>
                  </a:lnTo>
                  <a:close/>
                </a:path>
              </a:pathLst>
            </a:custGeom>
            <a:solidFill>
              <a:srgbClr val="81E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41968" y="1855975"/>
              <a:ext cx="821750" cy="82175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999117" y="1884549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631474" y="707449"/>
                  </a:moveTo>
                  <a:lnTo>
                    <a:pt x="75974" y="707449"/>
                  </a:lnTo>
                  <a:lnTo>
                    <a:pt x="46480" y="701457"/>
                  </a:lnTo>
                  <a:lnTo>
                    <a:pt x="22321" y="685137"/>
                  </a:lnTo>
                  <a:lnTo>
                    <a:pt x="5996" y="660980"/>
                  </a:lnTo>
                  <a:lnTo>
                    <a:pt x="0" y="631474"/>
                  </a:lnTo>
                  <a:lnTo>
                    <a:pt x="0" y="75999"/>
                  </a:lnTo>
                  <a:lnTo>
                    <a:pt x="5996" y="46490"/>
                  </a:lnTo>
                  <a:lnTo>
                    <a:pt x="22321" y="22324"/>
                  </a:lnTo>
                  <a:lnTo>
                    <a:pt x="46480" y="5996"/>
                  </a:lnTo>
                  <a:lnTo>
                    <a:pt x="75974" y="0"/>
                  </a:lnTo>
                  <a:lnTo>
                    <a:pt x="631474" y="0"/>
                  </a:lnTo>
                  <a:lnTo>
                    <a:pt x="660969" y="5996"/>
                  </a:lnTo>
                  <a:lnTo>
                    <a:pt x="685128" y="22324"/>
                  </a:lnTo>
                  <a:lnTo>
                    <a:pt x="701453" y="46490"/>
                  </a:lnTo>
                  <a:lnTo>
                    <a:pt x="707449" y="75999"/>
                  </a:lnTo>
                  <a:lnTo>
                    <a:pt x="707449" y="631474"/>
                  </a:lnTo>
                  <a:lnTo>
                    <a:pt x="701453" y="660980"/>
                  </a:lnTo>
                  <a:lnTo>
                    <a:pt x="685128" y="685137"/>
                  </a:lnTo>
                  <a:lnTo>
                    <a:pt x="660969" y="701457"/>
                  </a:lnTo>
                  <a:lnTo>
                    <a:pt x="631474" y="707449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90922" y="2122044"/>
              <a:ext cx="518718" cy="35916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148404" y="2160146"/>
              <a:ext cx="404495" cy="245110"/>
            </a:xfrm>
            <a:custGeom>
              <a:avLst/>
              <a:gdLst/>
              <a:ahLst/>
              <a:cxnLst/>
              <a:rect l="l" t="t" r="r" b="b"/>
              <a:pathLst>
                <a:path w="404495" h="245110">
                  <a:moveTo>
                    <a:pt x="404418" y="244866"/>
                  </a:moveTo>
                  <a:lnTo>
                    <a:pt x="0" y="244866"/>
                  </a:lnTo>
                  <a:lnTo>
                    <a:pt x="121137" y="48184"/>
                  </a:lnTo>
                  <a:lnTo>
                    <a:pt x="173221" y="134163"/>
                  </a:lnTo>
                  <a:lnTo>
                    <a:pt x="256585" y="0"/>
                  </a:lnTo>
                  <a:lnTo>
                    <a:pt x="404418" y="244866"/>
                  </a:lnTo>
                  <a:close/>
                </a:path>
              </a:pathLst>
            </a:custGeom>
            <a:solidFill>
              <a:srgbClr val="4EB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66467" y="2171869"/>
              <a:ext cx="204177" cy="20415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66467" y="2043906"/>
              <a:ext cx="204177" cy="20415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223949" y="2082009"/>
              <a:ext cx="89878" cy="8985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075766" y="2089578"/>
              <a:ext cx="459292" cy="60195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133248" y="2127680"/>
              <a:ext cx="345440" cy="487680"/>
            </a:xfrm>
            <a:custGeom>
              <a:avLst/>
              <a:gdLst/>
              <a:ahLst/>
              <a:cxnLst/>
              <a:rect l="l" t="t" r="r" b="b"/>
              <a:pathLst>
                <a:path w="345440" h="487680">
                  <a:moveTo>
                    <a:pt x="247638" y="487659"/>
                  </a:moveTo>
                  <a:lnTo>
                    <a:pt x="0" y="243165"/>
                  </a:lnTo>
                  <a:lnTo>
                    <a:pt x="240022" y="0"/>
                  </a:lnTo>
                  <a:lnTo>
                    <a:pt x="270229" y="33426"/>
                  </a:lnTo>
                  <a:lnTo>
                    <a:pt x="295949" y="70589"/>
                  </a:lnTo>
                  <a:lnTo>
                    <a:pt x="316733" y="111040"/>
                  </a:lnTo>
                  <a:lnTo>
                    <a:pt x="332134" y="154333"/>
                  </a:lnTo>
                  <a:lnTo>
                    <a:pt x="341703" y="200020"/>
                  </a:lnTo>
                  <a:lnTo>
                    <a:pt x="344992" y="247652"/>
                  </a:lnTo>
                  <a:lnTo>
                    <a:pt x="340639" y="302458"/>
                  </a:lnTo>
                  <a:lnTo>
                    <a:pt x="328037" y="354486"/>
                  </a:lnTo>
                  <a:lnTo>
                    <a:pt x="307877" y="403111"/>
                  </a:lnTo>
                  <a:lnTo>
                    <a:pt x="280847" y="447711"/>
                  </a:lnTo>
                  <a:lnTo>
                    <a:pt x="247638" y="487659"/>
                  </a:lnTo>
                  <a:close/>
                </a:path>
              </a:pathLst>
            </a:custGeom>
            <a:solidFill>
              <a:srgbClr val="E95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075766" y="2370849"/>
              <a:ext cx="264140" cy="32649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075766" y="2120544"/>
              <a:ext cx="264140" cy="3264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33248" y="2158646"/>
              <a:ext cx="149840" cy="21219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75766" y="2332743"/>
              <a:ext cx="306308" cy="38481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133248" y="2370846"/>
              <a:ext cx="192405" cy="270510"/>
            </a:xfrm>
            <a:custGeom>
              <a:avLst/>
              <a:gdLst/>
              <a:ahLst/>
              <a:cxnLst/>
              <a:rect l="l" t="t" r="r" b="b"/>
              <a:pathLst>
                <a:path w="192404" h="270510">
                  <a:moveTo>
                    <a:pt x="0" y="270515"/>
                  </a:moveTo>
                  <a:lnTo>
                    <a:pt x="0" y="0"/>
                  </a:lnTo>
                  <a:lnTo>
                    <a:pt x="192008" y="189322"/>
                  </a:lnTo>
                  <a:lnTo>
                    <a:pt x="151976" y="223204"/>
                  </a:lnTo>
                  <a:lnTo>
                    <a:pt x="105928" y="248759"/>
                  </a:lnTo>
                  <a:lnTo>
                    <a:pt x="54918" y="264894"/>
                  </a:lnTo>
                  <a:lnTo>
                    <a:pt x="0" y="270515"/>
                  </a:lnTo>
                  <a:close/>
                </a:path>
              </a:pathLst>
            </a:custGeom>
            <a:solidFill>
              <a:srgbClr val="8859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859980" y="2181545"/>
              <a:ext cx="329186" cy="41802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917462" y="2219648"/>
              <a:ext cx="215265" cy="304165"/>
            </a:xfrm>
            <a:custGeom>
              <a:avLst/>
              <a:gdLst/>
              <a:ahLst/>
              <a:cxnLst/>
              <a:rect l="l" t="t" r="r" b="b"/>
              <a:pathLst>
                <a:path w="215265" h="304164">
                  <a:moveTo>
                    <a:pt x="60558" y="303724"/>
                  </a:moveTo>
                  <a:lnTo>
                    <a:pt x="35199" y="272307"/>
                  </a:lnTo>
                  <a:lnTo>
                    <a:pt x="16148" y="236431"/>
                  </a:lnTo>
                  <a:lnTo>
                    <a:pt x="4163" y="196853"/>
                  </a:lnTo>
                  <a:lnTo>
                    <a:pt x="0" y="154327"/>
                  </a:lnTo>
                  <a:lnTo>
                    <a:pt x="4555" y="110155"/>
                  </a:lnTo>
                  <a:lnTo>
                    <a:pt x="17606" y="69093"/>
                  </a:lnTo>
                  <a:lnTo>
                    <a:pt x="38225" y="32067"/>
                  </a:lnTo>
                  <a:lnTo>
                    <a:pt x="65488" y="0"/>
                  </a:lnTo>
                  <a:lnTo>
                    <a:pt x="214885" y="151198"/>
                  </a:lnTo>
                  <a:lnTo>
                    <a:pt x="60558" y="303724"/>
                  </a:lnTo>
                  <a:close/>
                </a:path>
              </a:pathLst>
            </a:custGeom>
            <a:solidFill>
              <a:srgbClr val="60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926368" y="2120544"/>
              <a:ext cx="263697" cy="32649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983851" y="2158646"/>
              <a:ext cx="149860" cy="212725"/>
            </a:xfrm>
            <a:custGeom>
              <a:avLst/>
              <a:gdLst/>
              <a:ahLst/>
              <a:cxnLst/>
              <a:rect l="l" t="t" r="r" b="b"/>
              <a:pathLst>
                <a:path w="149859" h="212725">
                  <a:moveTo>
                    <a:pt x="149396" y="212199"/>
                  </a:moveTo>
                  <a:lnTo>
                    <a:pt x="0" y="60558"/>
                  </a:lnTo>
                  <a:lnTo>
                    <a:pt x="31417" y="35199"/>
                  </a:lnTo>
                  <a:lnTo>
                    <a:pt x="67292" y="16148"/>
                  </a:lnTo>
                  <a:lnTo>
                    <a:pt x="106871" y="4163"/>
                  </a:lnTo>
                  <a:lnTo>
                    <a:pt x="149396" y="0"/>
                  </a:lnTo>
                  <a:lnTo>
                    <a:pt x="149396" y="212199"/>
                  </a:lnTo>
                  <a:close/>
                </a:path>
              </a:pathLst>
            </a:custGeom>
            <a:solidFill>
              <a:srgbClr val="FC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21882" y="2332743"/>
              <a:ext cx="268184" cy="33277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979363" y="2370846"/>
              <a:ext cx="154305" cy="219075"/>
            </a:xfrm>
            <a:custGeom>
              <a:avLst/>
              <a:gdLst/>
              <a:ahLst/>
              <a:cxnLst/>
              <a:rect l="l" t="t" r="r" b="b"/>
              <a:pathLst>
                <a:path w="154304" h="219075">
                  <a:moveTo>
                    <a:pt x="153884" y="218472"/>
                  </a:moveTo>
                  <a:lnTo>
                    <a:pt x="109775" y="213847"/>
                  </a:lnTo>
                  <a:lnTo>
                    <a:pt x="68867" y="200643"/>
                  </a:lnTo>
                  <a:lnTo>
                    <a:pt x="31996" y="179867"/>
                  </a:lnTo>
                  <a:lnTo>
                    <a:pt x="0" y="152526"/>
                  </a:lnTo>
                  <a:lnTo>
                    <a:pt x="153884" y="0"/>
                  </a:lnTo>
                  <a:lnTo>
                    <a:pt x="153884" y="218472"/>
                  </a:lnTo>
                  <a:close/>
                </a:path>
              </a:pathLst>
            </a:custGeom>
            <a:solidFill>
              <a:srgbClr val="FFD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668681" y="1439886"/>
              <a:ext cx="1771552" cy="43027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696591" y="1449422"/>
              <a:ext cx="1714500" cy="373380"/>
            </a:xfrm>
            <a:custGeom>
              <a:avLst/>
              <a:gdLst/>
              <a:ahLst/>
              <a:cxnLst/>
              <a:rect l="l" t="t" r="r" b="b"/>
              <a:pathLst>
                <a:path w="1714500" h="373380">
                  <a:moveTo>
                    <a:pt x="1676794" y="373122"/>
                  </a:moveTo>
                  <a:lnTo>
                    <a:pt x="37595" y="373122"/>
                  </a:lnTo>
                  <a:lnTo>
                    <a:pt x="22967" y="370165"/>
                  </a:lnTo>
                  <a:lnTo>
                    <a:pt x="11016" y="362103"/>
                  </a:lnTo>
                  <a:lnTo>
                    <a:pt x="2956" y="350149"/>
                  </a:lnTo>
                  <a:lnTo>
                    <a:pt x="0" y="335514"/>
                  </a:lnTo>
                  <a:lnTo>
                    <a:pt x="0" y="37595"/>
                  </a:lnTo>
                  <a:lnTo>
                    <a:pt x="2924" y="22967"/>
                  </a:lnTo>
                  <a:lnTo>
                    <a:pt x="10760" y="11017"/>
                  </a:lnTo>
                  <a:lnTo>
                    <a:pt x="22100" y="2956"/>
                  </a:lnTo>
                  <a:lnTo>
                    <a:pt x="35540" y="0"/>
                  </a:lnTo>
                  <a:lnTo>
                    <a:pt x="1674739" y="0"/>
                  </a:lnTo>
                  <a:lnTo>
                    <a:pt x="1690561" y="2956"/>
                  </a:lnTo>
                  <a:lnTo>
                    <a:pt x="1703126" y="11017"/>
                  </a:lnTo>
                  <a:lnTo>
                    <a:pt x="1711412" y="22967"/>
                  </a:lnTo>
                  <a:lnTo>
                    <a:pt x="1714401" y="37595"/>
                  </a:lnTo>
                  <a:lnTo>
                    <a:pt x="1714401" y="335514"/>
                  </a:lnTo>
                  <a:lnTo>
                    <a:pt x="1711444" y="350149"/>
                  </a:lnTo>
                  <a:lnTo>
                    <a:pt x="1703382" y="362103"/>
                  </a:lnTo>
                  <a:lnTo>
                    <a:pt x="1691428" y="370165"/>
                  </a:lnTo>
                  <a:lnTo>
                    <a:pt x="1676794" y="373122"/>
                  </a:lnTo>
                  <a:close/>
                </a:path>
              </a:pathLst>
            </a:custGeom>
            <a:solidFill>
              <a:srgbClr val="A97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652667" y="1451433"/>
              <a:ext cx="1804661" cy="47552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93867" y="1446700"/>
              <a:ext cx="1718936" cy="38980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58261" y="1509945"/>
              <a:ext cx="290149" cy="56127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786170" y="1519482"/>
              <a:ext cx="232998" cy="23299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091312" y="1563365"/>
              <a:ext cx="732105" cy="17048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119222" y="1572902"/>
              <a:ext cx="675005" cy="38100"/>
            </a:xfrm>
            <a:custGeom>
              <a:avLst/>
              <a:gdLst/>
              <a:ahLst/>
              <a:cxnLst/>
              <a:rect l="l" t="t" r="r" b="b"/>
              <a:pathLst>
                <a:path w="675004" h="38100">
                  <a:moveTo>
                    <a:pt x="656054" y="37607"/>
                  </a:moveTo>
                  <a:lnTo>
                    <a:pt x="18901" y="37607"/>
                  </a:lnTo>
                  <a:lnTo>
                    <a:pt x="11527" y="36125"/>
                  </a:lnTo>
                  <a:lnTo>
                    <a:pt x="5521" y="32081"/>
                  </a:lnTo>
                  <a:lnTo>
                    <a:pt x="1479" y="26074"/>
                  </a:lnTo>
                  <a:lnTo>
                    <a:pt x="0" y="18706"/>
                  </a:lnTo>
                  <a:lnTo>
                    <a:pt x="1479" y="11445"/>
                  </a:lnTo>
                  <a:lnTo>
                    <a:pt x="5521" y="5497"/>
                  </a:lnTo>
                  <a:lnTo>
                    <a:pt x="11527" y="1476"/>
                  </a:lnTo>
                  <a:lnTo>
                    <a:pt x="18901" y="0"/>
                  </a:lnTo>
                  <a:lnTo>
                    <a:pt x="656054" y="0"/>
                  </a:lnTo>
                  <a:lnTo>
                    <a:pt x="663423" y="1476"/>
                  </a:lnTo>
                  <a:lnTo>
                    <a:pt x="669429" y="5497"/>
                  </a:lnTo>
                  <a:lnTo>
                    <a:pt x="673473" y="11445"/>
                  </a:lnTo>
                  <a:lnTo>
                    <a:pt x="674955" y="18706"/>
                  </a:lnTo>
                  <a:lnTo>
                    <a:pt x="673473" y="26074"/>
                  </a:lnTo>
                  <a:lnTo>
                    <a:pt x="669429" y="32081"/>
                  </a:lnTo>
                  <a:lnTo>
                    <a:pt x="663423" y="36125"/>
                  </a:lnTo>
                  <a:lnTo>
                    <a:pt x="656054" y="37607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14118" y="1563365"/>
              <a:ext cx="534452" cy="17048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842027" y="1572902"/>
              <a:ext cx="477520" cy="38100"/>
            </a:xfrm>
            <a:custGeom>
              <a:avLst/>
              <a:gdLst/>
              <a:ahLst/>
              <a:cxnLst/>
              <a:rect l="l" t="t" r="r" b="b"/>
              <a:pathLst>
                <a:path w="477520" h="38100">
                  <a:moveTo>
                    <a:pt x="458401" y="37607"/>
                  </a:moveTo>
                  <a:lnTo>
                    <a:pt x="18706" y="37607"/>
                  </a:lnTo>
                  <a:lnTo>
                    <a:pt x="11450" y="36125"/>
                  </a:lnTo>
                  <a:lnTo>
                    <a:pt x="5501" y="32081"/>
                  </a:lnTo>
                  <a:lnTo>
                    <a:pt x="1478" y="26074"/>
                  </a:lnTo>
                  <a:lnTo>
                    <a:pt x="0" y="18706"/>
                  </a:lnTo>
                  <a:lnTo>
                    <a:pt x="1478" y="11445"/>
                  </a:lnTo>
                  <a:lnTo>
                    <a:pt x="5501" y="5497"/>
                  </a:lnTo>
                  <a:lnTo>
                    <a:pt x="11450" y="1476"/>
                  </a:lnTo>
                  <a:lnTo>
                    <a:pt x="18706" y="0"/>
                  </a:lnTo>
                  <a:lnTo>
                    <a:pt x="458401" y="0"/>
                  </a:lnTo>
                  <a:lnTo>
                    <a:pt x="465769" y="1476"/>
                  </a:lnTo>
                  <a:lnTo>
                    <a:pt x="471776" y="5497"/>
                  </a:lnTo>
                  <a:lnTo>
                    <a:pt x="475820" y="11445"/>
                  </a:lnTo>
                  <a:lnTo>
                    <a:pt x="477302" y="18706"/>
                  </a:lnTo>
                  <a:lnTo>
                    <a:pt x="475820" y="26074"/>
                  </a:lnTo>
                  <a:lnTo>
                    <a:pt x="471776" y="32081"/>
                  </a:lnTo>
                  <a:lnTo>
                    <a:pt x="465769" y="36125"/>
                  </a:lnTo>
                  <a:lnTo>
                    <a:pt x="458401" y="37607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91312" y="1658282"/>
              <a:ext cx="322189" cy="17048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119222" y="1667818"/>
              <a:ext cx="265430" cy="38100"/>
            </a:xfrm>
            <a:custGeom>
              <a:avLst/>
              <a:gdLst/>
              <a:ahLst/>
              <a:cxnLst/>
              <a:rect l="l" t="t" r="r" b="b"/>
              <a:pathLst>
                <a:path w="265429" h="38100">
                  <a:moveTo>
                    <a:pt x="246357" y="37607"/>
                  </a:moveTo>
                  <a:lnTo>
                    <a:pt x="18901" y="37607"/>
                  </a:lnTo>
                  <a:lnTo>
                    <a:pt x="11527" y="36127"/>
                  </a:lnTo>
                  <a:lnTo>
                    <a:pt x="5521" y="32086"/>
                  </a:lnTo>
                  <a:lnTo>
                    <a:pt x="1479" y="26079"/>
                  </a:lnTo>
                  <a:lnTo>
                    <a:pt x="0" y="18706"/>
                  </a:lnTo>
                  <a:lnTo>
                    <a:pt x="1479" y="11450"/>
                  </a:lnTo>
                  <a:lnTo>
                    <a:pt x="5521" y="5501"/>
                  </a:lnTo>
                  <a:lnTo>
                    <a:pt x="11527" y="1478"/>
                  </a:lnTo>
                  <a:lnTo>
                    <a:pt x="18901" y="0"/>
                  </a:lnTo>
                  <a:lnTo>
                    <a:pt x="246357" y="0"/>
                  </a:lnTo>
                  <a:lnTo>
                    <a:pt x="253610" y="1478"/>
                  </a:lnTo>
                  <a:lnTo>
                    <a:pt x="259550" y="5501"/>
                  </a:lnTo>
                  <a:lnTo>
                    <a:pt x="263565" y="11450"/>
                  </a:lnTo>
                  <a:lnTo>
                    <a:pt x="265039" y="18706"/>
                  </a:lnTo>
                  <a:lnTo>
                    <a:pt x="263565" y="26079"/>
                  </a:lnTo>
                  <a:lnTo>
                    <a:pt x="259550" y="32086"/>
                  </a:lnTo>
                  <a:lnTo>
                    <a:pt x="253610" y="36127"/>
                  </a:lnTo>
                  <a:lnTo>
                    <a:pt x="246357" y="37607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36498" y="1774452"/>
              <a:ext cx="574135" cy="50407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236498" y="1346578"/>
              <a:ext cx="574135" cy="50407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293647" y="1384678"/>
              <a:ext cx="459835" cy="38977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381139" y="1626110"/>
              <a:ext cx="284834" cy="25300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381139" y="1449310"/>
              <a:ext cx="284834" cy="25300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438288" y="1487409"/>
              <a:ext cx="170534" cy="13870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077380" y="1567472"/>
              <a:ext cx="550919" cy="39927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077380" y="1244399"/>
              <a:ext cx="550919" cy="39927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34530" y="1282498"/>
              <a:ext cx="436619" cy="28497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152168" y="1426521"/>
              <a:ext cx="401340" cy="17512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152168" y="1327598"/>
              <a:ext cx="401340" cy="175123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209318" y="1365697"/>
              <a:ext cx="287655" cy="60960"/>
            </a:xfrm>
            <a:custGeom>
              <a:avLst/>
              <a:gdLst/>
              <a:ahLst/>
              <a:cxnLst/>
              <a:rect l="l" t="t" r="r" b="b"/>
              <a:pathLst>
                <a:path w="287654" h="60959">
                  <a:moveTo>
                    <a:pt x="30411" y="60823"/>
                  </a:moveTo>
                  <a:lnTo>
                    <a:pt x="18552" y="58440"/>
                  </a:lnTo>
                  <a:lnTo>
                    <a:pt x="8888" y="51935"/>
                  </a:lnTo>
                  <a:lnTo>
                    <a:pt x="2382" y="42270"/>
                  </a:lnTo>
                  <a:lnTo>
                    <a:pt x="0" y="30411"/>
                  </a:lnTo>
                  <a:lnTo>
                    <a:pt x="2382" y="18552"/>
                  </a:lnTo>
                  <a:lnTo>
                    <a:pt x="8888" y="8888"/>
                  </a:lnTo>
                  <a:lnTo>
                    <a:pt x="18552" y="2382"/>
                  </a:lnTo>
                  <a:lnTo>
                    <a:pt x="30411" y="0"/>
                  </a:lnTo>
                  <a:lnTo>
                    <a:pt x="42156" y="2382"/>
                  </a:lnTo>
                  <a:lnTo>
                    <a:pt x="51758" y="8888"/>
                  </a:lnTo>
                  <a:lnTo>
                    <a:pt x="58238" y="18552"/>
                  </a:lnTo>
                  <a:lnTo>
                    <a:pt x="60616" y="30411"/>
                  </a:lnTo>
                  <a:lnTo>
                    <a:pt x="58238" y="42270"/>
                  </a:lnTo>
                  <a:lnTo>
                    <a:pt x="51758" y="51935"/>
                  </a:lnTo>
                  <a:lnTo>
                    <a:pt x="42156" y="58440"/>
                  </a:lnTo>
                  <a:lnTo>
                    <a:pt x="30411" y="60823"/>
                  </a:lnTo>
                  <a:close/>
                </a:path>
                <a:path w="287654" h="60959">
                  <a:moveTo>
                    <a:pt x="143623" y="60823"/>
                  </a:moveTo>
                  <a:lnTo>
                    <a:pt x="131766" y="58440"/>
                  </a:lnTo>
                  <a:lnTo>
                    <a:pt x="122106" y="51935"/>
                  </a:lnTo>
                  <a:lnTo>
                    <a:pt x="115604" y="42270"/>
                  </a:lnTo>
                  <a:lnTo>
                    <a:pt x="113223" y="30411"/>
                  </a:lnTo>
                  <a:lnTo>
                    <a:pt x="115604" y="18552"/>
                  </a:lnTo>
                  <a:lnTo>
                    <a:pt x="122106" y="8888"/>
                  </a:lnTo>
                  <a:lnTo>
                    <a:pt x="131766" y="2382"/>
                  </a:lnTo>
                  <a:lnTo>
                    <a:pt x="143623" y="0"/>
                  </a:lnTo>
                  <a:lnTo>
                    <a:pt x="155361" y="2382"/>
                  </a:lnTo>
                  <a:lnTo>
                    <a:pt x="164960" y="8888"/>
                  </a:lnTo>
                  <a:lnTo>
                    <a:pt x="171438" y="18552"/>
                  </a:lnTo>
                  <a:lnTo>
                    <a:pt x="173816" y="30411"/>
                  </a:lnTo>
                  <a:lnTo>
                    <a:pt x="171438" y="42270"/>
                  </a:lnTo>
                  <a:lnTo>
                    <a:pt x="164960" y="51935"/>
                  </a:lnTo>
                  <a:lnTo>
                    <a:pt x="155361" y="58440"/>
                  </a:lnTo>
                  <a:lnTo>
                    <a:pt x="143623" y="60823"/>
                  </a:lnTo>
                  <a:close/>
                </a:path>
                <a:path w="287654" h="60959">
                  <a:moveTo>
                    <a:pt x="256835" y="60823"/>
                  </a:moveTo>
                  <a:lnTo>
                    <a:pt x="244971" y="58440"/>
                  </a:lnTo>
                  <a:lnTo>
                    <a:pt x="235307" y="51935"/>
                  </a:lnTo>
                  <a:lnTo>
                    <a:pt x="228804" y="42270"/>
                  </a:lnTo>
                  <a:lnTo>
                    <a:pt x="226423" y="30411"/>
                  </a:lnTo>
                  <a:lnTo>
                    <a:pt x="228804" y="18552"/>
                  </a:lnTo>
                  <a:lnTo>
                    <a:pt x="235307" y="8888"/>
                  </a:lnTo>
                  <a:lnTo>
                    <a:pt x="244971" y="2382"/>
                  </a:lnTo>
                  <a:lnTo>
                    <a:pt x="256835" y="0"/>
                  </a:lnTo>
                  <a:lnTo>
                    <a:pt x="268574" y="2382"/>
                  </a:lnTo>
                  <a:lnTo>
                    <a:pt x="278177" y="8888"/>
                  </a:lnTo>
                  <a:lnTo>
                    <a:pt x="284660" y="18552"/>
                  </a:lnTo>
                  <a:lnTo>
                    <a:pt x="287040" y="30411"/>
                  </a:lnTo>
                  <a:lnTo>
                    <a:pt x="284660" y="42270"/>
                  </a:lnTo>
                  <a:lnTo>
                    <a:pt x="278177" y="51935"/>
                  </a:lnTo>
                  <a:lnTo>
                    <a:pt x="268574" y="58440"/>
                  </a:lnTo>
                  <a:lnTo>
                    <a:pt x="256835" y="60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414002" y="3965773"/>
              <a:ext cx="1081725" cy="108202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414002" y="3293323"/>
              <a:ext cx="1081725" cy="108202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571164" y="3364760"/>
              <a:ext cx="767399" cy="76769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670280" y="3976084"/>
              <a:ext cx="569153" cy="56925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670280" y="3483029"/>
              <a:ext cx="569153" cy="56925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727430" y="3521129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5">
                  <a:moveTo>
                    <a:pt x="227416" y="454954"/>
                  </a:moveTo>
                  <a:lnTo>
                    <a:pt x="181667" y="450335"/>
                  </a:lnTo>
                  <a:lnTo>
                    <a:pt x="139017" y="437084"/>
                  </a:lnTo>
                  <a:lnTo>
                    <a:pt x="100392" y="416116"/>
                  </a:lnTo>
                  <a:lnTo>
                    <a:pt x="66717" y="388343"/>
                  </a:lnTo>
                  <a:lnTo>
                    <a:pt x="38915" y="354678"/>
                  </a:lnTo>
                  <a:lnTo>
                    <a:pt x="17912" y="316033"/>
                  </a:lnTo>
                  <a:lnTo>
                    <a:pt x="4632" y="273322"/>
                  </a:lnTo>
                  <a:lnTo>
                    <a:pt x="0" y="227456"/>
                  </a:lnTo>
                  <a:lnTo>
                    <a:pt x="4632" y="181699"/>
                  </a:lnTo>
                  <a:lnTo>
                    <a:pt x="17912" y="139042"/>
                  </a:lnTo>
                  <a:lnTo>
                    <a:pt x="38915" y="100410"/>
                  </a:lnTo>
                  <a:lnTo>
                    <a:pt x="66717" y="66728"/>
                  </a:lnTo>
                  <a:lnTo>
                    <a:pt x="100392" y="38922"/>
                  </a:lnTo>
                  <a:lnTo>
                    <a:pt x="139017" y="17915"/>
                  </a:lnTo>
                  <a:lnTo>
                    <a:pt x="181667" y="4632"/>
                  </a:lnTo>
                  <a:lnTo>
                    <a:pt x="227416" y="0"/>
                  </a:lnTo>
                  <a:lnTo>
                    <a:pt x="273166" y="4632"/>
                  </a:lnTo>
                  <a:lnTo>
                    <a:pt x="315818" y="17915"/>
                  </a:lnTo>
                  <a:lnTo>
                    <a:pt x="354446" y="38922"/>
                  </a:lnTo>
                  <a:lnTo>
                    <a:pt x="388125" y="66728"/>
                  </a:lnTo>
                  <a:lnTo>
                    <a:pt x="415931" y="100410"/>
                  </a:lnTo>
                  <a:lnTo>
                    <a:pt x="436937" y="139042"/>
                  </a:lnTo>
                  <a:lnTo>
                    <a:pt x="450219" y="181699"/>
                  </a:lnTo>
                  <a:lnTo>
                    <a:pt x="454852" y="227456"/>
                  </a:lnTo>
                  <a:lnTo>
                    <a:pt x="450219" y="273322"/>
                  </a:lnTo>
                  <a:lnTo>
                    <a:pt x="436937" y="316033"/>
                  </a:lnTo>
                  <a:lnTo>
                    <a:pt x="415931" y="354678"/>
                  </a:lnTo>
                  <a:lnTo>
                    <a:pt x="388125" y="388343"/>
                  </a:lnTo>
                  <a:lnTo>
                    <a:pt x="354446" y="416116"/>
                  </a:lnTo>
                  <a:lnTo>
                    <a:pt x="315818" y="437084"/>
                  </a:lnTo>
                  <a:lnTo>
                    <a:pt x="273166" y="450335"/>
                  </a:lnTo>
                  <a:lnTo>
                    <a:pt x="227416" y="454954"/>
                  </a:lnTo>
                  <a:close/>
                </a:path>
              </a:pathLst>
            </a:custGeom>
            <a:solidFill>
              <a:srgbClr val="E95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818747" y="3748605"/>
              <a:ext cx="276338" cy="27635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818747" y="3548448"/>
              <a:ext cx="276338" cy="27635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875918" y="3586548"/>
              <a:ext cx="162006" cy="16205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39845" y="3961924"/>
              <a:ext cx="425515" cy="292353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739845" y="3745771"/>
              <a:ext cx="425515" cy="292353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796995" y="3783871"/>
              <a:ext cx="311785" cy="178435"/>
            </a:xfrm>
            <a:custGeom>
              <a:avLst/>
              <a:gdLst/>
              <a:ahLst/>
              <a:cxnLst/>
              <a:rect l="l" t="t" r="r" b="b"/>
              <a:pathLst>
                <a:path w="311784" h="178435">
                  <a:moveTo>
                    <a:pt x="159201" y="178052"/>
                  </a:moveTo>
                  <a:lnTo>
                    <a:pt x="157604" y="178052"/>
                  </a:lnTo>
                  <a:lnTo>
                    <a:pt x="155986" y="178032"/>
                  </a:lnTo>
                  <a:lnTo>
                    <a:pt x="109623" y="172463"/>
                  </a:lnTo>
                  <a:lnTo>
                    <a:pt x="68363" y="158133"/>
                  </a:lnTo>
                  <a:lnTo>
                    <a:pt x="31518" y="136077"/>
                  </a:lnTo>
                  <a:lnTo>
                    <a:pt x="0" y="107368"/>
                  </a:lnTo>
                  <a:lnTo>
                    <a:pt x="24152" y="64116"/>
                  </a:lnTo>
                  <a:lnTo>
                    <a:pt x="59644" y="30149"/>
                  </a:lnTo>
                  <a:lnTo>
                    <a:pt x="103967" y="7950"/>
                  </a:lnTo>
                  <a:lnTo>
                    <a:pt x="154614" y="0"/>
                  </a:lnTo>
                  <a:lnTo>
                    <a:pt x="155679" y="0"/>
                  </a:lnTo>
                  <a:lnTo>
                    <a:pt x="209025" y="9065"/>
                  </a:lnTo>
                  <a:lnTo>
                    <a:pt x="253355" y="32758"/>
                  </a:lnTo>
                  <a:lnTo>
                    <a:pt x="288274" y="68399"/>
                  </a:lnTo>
                  <a:lnTo>
                    <a:pt x="311215" y="113267"/>
                  </a:lnTo>
                  <a:lnTo>
                    <a:pt x="279642" y="140170"/>
                  </a:lnTo>
                  <a:lnTo>
                    <a:pt x="243180" y="160576"/>
                  </a:lnTo>
                  <a:lnTo>
                    <a:pt x="202732" y="173523"/>
                  </a:lnTo>
                  <a:lnTo>
                    <a:pt x="159201" y="178052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888280" y="3938400"/>
              <a:ext cx="470700" cy="469925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7945430" y="3957449"/>
              <a:ext cx="356870" cy="356235"/>
            </a:xfrm>
            <a:custGeom>
              <a:avLst/>
              <a:gdLst/>
              <a:ahLst/>
              <a:cxnLst/>
              <a:rect l="l" t="t" r="r" b="b"/>
              <a:pathLst>
                <a:path w="356870" h="356235">
                  <a:moveTo>
                    <a:pt x="275024" y="92724"/>
                  </a:moveTo>
                  <a:lnTo>
                    <a:pt x="80549" y="92724"/>
                  </a:lnTo>
                  <a:lnTo>
                    <a:pt x="86285" y="86709"/>
                  </a:lnTo>
                  <a:lnTo>
                    <a:pt x="92237" y="81128"/>
                  </a:lnTo>
                  <a:lnTo>
                    <a:pt x="98620" y="75832"/>
                  </a:lnTo>
                  <a:lnTo>
                    <a:pt x="105649" y="70674"/>
                  </a:lnTo>
                  <a:lnTo>
                    <a:pt x="88149" y="21274"/>
                  </a:lnTo>
                  <a:lnTo>
                    <a:pt x="151999" y="0"/>
                  </a:lnTo>
                  <a:lnTo>
                    <a:pt x="168699" y="49399"/>
                  </a:lnTo>
                  <a:lnTo>
                    <a:pt x="191318" y="49399"/>
                  </a:lnTo>
                  <a:lnTo>
                    <a:pt x="202149" y="50924"/>
                  </a:lnTo>
                  <a:lnTo>
                    <a:pt x="277497" y="50924"/>
                  </a:lnTo>
                  <a:lnTo>
                    <a:pt x="262924" y="80549"/>
                  </a:lnTo>
                  <a:lnTo>
                    <a:pt x="268940" y="86273"/>
                  </a:lnTo>
                  <a:lnTo>
                    <a:pt x="274521" y="92140"/>
                  </a:lnTo>
                  <a:lnTo>
                    <a:pt x="275024" y="92724"/>
                  </a:lnTo>
                  <a:close/>
                </a:path>
                <a:path w="356870" h="356235">
                  <a:moveTo>
                    <a:pt x="277497" y="50924"/>
                  </a:moveTo>
                  <a:lnTo>
                    <a:pt x="202149" y="50924"/>
                  </a:lnTo>
                  <a:lnTo>
                    <a:pt x="224949" y="4574"/>
                  </a:lnTo>
                  <a:lnTo>
                    <a:pt x="285724" y="34199"/>
                  </a:lnTo>
                  <a:lnTo>
                    <a:pt x="277497" y="50924"/>
                  </a:lnTo>
                  <a:close/>
                </a:path>
                <a:path w="356870" h="356235">
                  <a:moveTo>
                    <a:pt x="191318" y="49399"/>
                  </a:moveTo>
                  <a:lnTo>
                    <a:pt x="168699" y="49399"/>
                  </a:lnTo>
                  <a:lnTo>
                    <a:pt x="172049" y="48949"/>
                  </a:lnTo>
                  <a:lnTo>
                    <a:pt x="175374" y="48774"/>
                  </a:lnTo>
                  <a:lnTo>
                    <a:pt x="186724" y="48774"/>
                  </a:lnTo>
                  <a:lnTo>
                    <a:pt x="191318" y="49399"/>
                  </a:lnTo>
                  <a:close/>
                </a:path>
                <a:path w="356870" h="356235">
                  <a:moveTo>
                    <a:pt x="21299" y="267499"/>
                  </a:moveTo>
                  <a:lnTo>
                    <a:pt x="0" y="203649"/>
                  </a:lnTo>
                  <a:lnTo>
                    <a:pt x="49399" y="186949"/>
                  </a:lnTo>
                  <a:lnTo>
                    <a:pt x="49187" y="180739"/>
                  </a:lnTo>
                  <a:lnTo>
                    <a:pt x="49135" y="177238"/>
                  </a:lnTo>
                  <a:lnTo>
                    <a:pt x="49309" y="169943"/>
                  </a:lnTo>
                  <a:lnTo>
                    <a:pt x="49937" y="161616"/>
                  </a:lnTo>
                  <a:lnTo>
                    <a:pt x="50924" y="153499"/>
                  </a:lnTo>
                  <a:lnTo>
                    <a:pt x="4574" y="130699"/>
                  </a:lnTo>
                  <a:lnTo>
                    <a:pt x="34199" y="69924"/>
                  </a:lnTo>
                  <a:lnTo>
                    <a:pt x="80549" y="92724"/>
                  </a:lnTo>
                  <a:lnTo>
                    <a:pt x="275024" y="92724"/>
                  </a:lnTo>
                  <a:lnTo>
                    <a:pt x="279817" y="98293"/>
                  </a:lnTo>
                  <a:lnTo>
                    <a:pt x="284974" y="104874"/>
                  </a:lnTo>
                  <a:lnTo>
                    <a:pt x="340146" y="104874"/>
                  </a:lnTo>
                  <a:lnTo>
                    <a:pt x="346185" y="122374"/>
                  </a:lnTo>
                  <a:lnTo>
                    <a:pt x="173099" y="122374"/>
                  </a:lnTo>
                  <a:lnTo>
                    <a:pt x="167074" y="123349"/>
                  </a:lnTo>
                  <a:lnTo>
                    <a:pt x="161099" y="125399"/>
                  </a:lnTo>
                  <a:lnTo>
                    <a:pt x="142622" y="135862"/>
                  </a:lnTo>
                  <a:lnTo>
                    <a:pt x="130053" y="152171"/>
                  </a:lnTo>
                  <a:lnTo>
                    <a:pt x="124463" y="172189"/>
                  </a:lnTo>
                  <a:lnTo>
                    <a:pt x="126924" y="193774"/>
                  </a:lnTo>
                  <a:lnTo>
                    <a:pt x="135168" y="209067"/>
                  </a:lnTo>
                  <a:lnTo>
                    <a:pt x="147271" y="220674"/>
                  </a:lnTo>
                  <a:lnTo>
                    <a:pt x="162126" y="228045"/>
                  </a:lnTo>
                  <a:lnTo>
                    <a:pt x="178624" y="230624"/>
                  </a:lnTo>
                  <a:lnTo>
                    <a:pt x="348297" y="230624"/>
                  </a:lnTo>
                  <a:lnTo>
                    <a:pt x="338479" y="250774"/>
                  </a:lnTo>
                  <a:lnTo>
                    <a:pt x="70674" y="250774"/>
                  </a:lnTo>
                  <a:lnTo>
                    <a:pt x="21299" y="267499"/>
                  </a:lnTo>
                  <a:close/>
                </a:path>
                <a:path w="356870" h="356235">
                  <a:moveTo>
                    <a:pt x="340146" y="104874"/>
                  </a:moveTo>
                  <a:lnTo>
                    <a:pt x="284974" y="104874"/>
                  </a:lnTo>
                  <a:lnTo>
                    <a:pt x="334374" y="88149"/>
                  </a:lnTo>
                  <a:lnTo>
                    <a:pt x="340146" y="104874"/>
                  </a:lnTo>
                  <a:close/>
                </a:path>
                <a:path w="356870" h="356235">
                  <a:moveTo>
                    <a:pt x="348297" y="230624"/>
                  </a:moveTo>
                  <a:lnTo>
                    <a:pt x="184174" y="230624"/>
                  </a:lnTo>
                  <a:lnTo>
                    <a:pt x="189774" y="229774"/>
                  </a:lnTo>
                  <a:lnTo>
                    <a:pt x="195299" y="227974"/>
                  </a:lnTo>
                  <a:lnTo>
                    <a:pt x="214214" y="217076"/>
                  </a:lnTo>
                  <a:lnTo>
                    <a:pt x="226931" y="200618"/>
                  </a:lnTo>
                  <a:lnTo>
                    <a:pt x="232382" y="180739"/>
                  </a:lnTo>
                  <a:lnTo>
                    <a:pt x="229499" y="159574"/>
                  </a:lnTo>
                  <a:lnTo>
                    <a:pt x="221746" y="144101"/>
                  </a:lnTo>
                  <a:lnTo>
                    <a:pt x="210034" y="132387"/>
                  </a:lnTo>
                  <a:lnTo>
                    <a:pt x="195430" y="124967"/>
                  </a:lnTo>
                  <a:lnTo>
                    <a:pt x="178999" y="122374"/>
                  </a:lnTo>
                  <a:lnTo>
                    <a:pt x="346185" y="122374"/>
                  </a:lnTo>
                  <a:lnTo>
                    <a:pt x="356399" y="151974"/>
                  </a:lnTo>
                  <a:lnTo>
                    <a:pt x="306999" y="168699"/>
                  </a:lnTo>
                  <a:lnTo>
                    <a:pt x="307291" y="177238"/>
                  </a:lnTo>
                  <a:lnTo>
                    <a:pt x="307006" y="185706"/>
                  </a:lnTo>
                  <a:lnTo>
                    <a:pt x="306149" y="194033"/>
                  </a:lnTo>
                  <a:lnTo>
                    <a:pt x="304724" y="202149"/>
                  </a:lnTo>
                  <a:lnTo>
                    <a:pt x="351074" y="224924"/>
                  </a:lnTo>
                  <a:lnTo>
                    <a:pt x="348297" y="230624"/>
                  </a:lnTo>
                  <a:close/>
                </a:path>
                <a:path w="356870" h="356235">
                  <a:moveTo>
                    <a:pt x="130724" y="351074"/>
                  </a:moveTo>
                  <a:lnTo>
                    <a:pt x="69924" y="321449"/>
                  </a:lnTo>
                  <a:lnTo>
                    <a:pt x="92724" y="275099"/>
                  </a:lnTo>
                  <a:lnTo>
                    <a:pt x="86709" y="269376"/>
                  </a:lnTo>
                  <a:lnTo>
                    <a:pt x="81128" y="263509"/>
                  </a:lnTo>
                  <a:lnTo>
                    <a:pt x="75832" y="257356"/>
                  </a:lnTo>
                  <a:lnTo>
                    <a:pt x="70674" y="250774"/>
                  </a:lnTo>
                  <a:lnTo>
                    <a:pt x="338479" y="250774"/>
                  </a:lnTo>
                  <a:lnTo>
                    <a:pt x="332559" y="262924"/>
                  </a:lnTo>
                  <a:lnTo>
                    <a:pt x="275099" y="262924"/>
                  </a:lnTo>
                  <a:lnTo>
                    <a:pt x="269376" y="268940"/>
                  </a:lnTo>
                  <a:lnTo>
                    <a:pt x="263509" y="274521"/>
                  </a:lnTo>
                  <a:lnTo>
                    <a:pt x="257356" y="279817"/>
                  </a:lnTo>
                  <a:lnTo>
                    <a:pt x="250774" y="284974"/>
                  </a:lnTo>
                  <a:lnTo>
                    <a:pt x="257464" y="304724"/>
                  </a:lnTo>
                  <a:lnTo>
                    <a:pt x="153499" y="304724"/>
                  </a:lnTo>
                  <a:lnTo>
                    <a:pt x="130724" y="351074"/>
                  </a:lnTo>
                  <a:close/>
                </a:path>
                <a:path w="356870" h="356235">
                  <a:moveTo>
                    <a:pt x="321449" y="285724"/>
                  </a:moveTo>
                  <a:lnTo>
                    <a:pt x="275099" y="262924"/>
                  </a:lnTo>
                  <a:lnTo>
                    <a:pt x="332559" y="262924"/>
                  </a:lnTo>
                  <a:lnTo>
                    <a:pt x="321449" y="285724"/>
                  </a:lnTo>
                  <a:close/>
                </a:path>
                <a:path w="356870" h="356235">
                  <a:moveTo>
                    <a:pt x="180274" y="306874"/>
                  </a:moveTo>
                  <a:lnTo>
                    <a:pt x="168924" y="306874"/>
                  </a:lnTo>
                  <a:lnTo>
                    <a:pt x="153499" y="304724"/>
                  </a:lnTo>
                  <a:lnTo>
                    <a:pt x="257464" y="304724"/>
                  </a:lnTo>
                  <a:lnTo>
                    <a:pt x="257981" y="306249"/>
                  </a:lnTo>
                  <a:lnTo>
                    <a:pt x="186949" y="306249"/>
                  </a:lnTo>
                  <a:lnTo>
                    <a:pt x="183599" y="306699"/>
                  </a:lnTo>
                  <a:lnTo>
                    <a:pt x="180274" y="306874"/>
                  </a:lnTo>
                  <a:close/>
                </a:path>
                <a:path w="356870" h="356235">
                  <a:moveTo>
                    <a:pt x="203674" y="355624"/>
                  </a:moveTo>
                  <a:lnTo>
                    <a:pt x="186949" y="306249"/>
                  </a:lnTo>
                  <a:lnTo>
                    <a:pt x="257981" y="306249"/>
                  </a:lnTo>
                  <a:lnTo>
                    <a:pt x="267499" y="334349"/>
                  </a:lnTo>
                  <a:lnTo>
                    <a:pt x="203674" y="355624"/>
                  </a:lnTo>
                  <a:close/>
                </a:path>
              </a:pathLst>
            </a:custGeom>
            <a:solidFill>
              <a:srgbClr val="173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759605" y="1094950"/>
              <a:ext cx="365075" cy="36507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816755" y="1104474"/>
              <a:ext cx="250774" cy="2507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79630" y="1865500"/>
              <a:ext cx="821750" cy="821750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5236780" y="1884549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631474" y="707449"/>
                  </a:moveTo>
                  <a:lnTo>
                    <a:pt x="75974" y="707449"/>
                  </a:lnTo>
                  <a:lnTo>
                    <a:pt x="46480" y="701457"/>
                  </a:lnTo>
                  <a:lnTo>
                    <a:pt x="22321" y="685137"/>
                  </a:lnTo>
                  <a:lnTo>
                    <a:pt x="5996" y="660980"/>
                  </a:lnTo>
                  <a:lnTo>
                    <a:pt x="0" y="631474"/>
                  </a:lnTo>
                  <a:lnTo>
                    <a:pt x="0" y="75999"/>
                  </a:lnTo>
                  <a:lnTo>
                    <a:pt x="5996" y="46490"/>
                  </a:lnTo>
                  <a:lnTo>
                    <a:pt x="22321" y="22324"/>
                  </a:lnTo>
                  <a:lnTo>
                    <a:pt x="46480" y="5996"/>
                  </a:lnTo>
                  <a:lnTo>
                    <a:pt x="75974" y="0"/>
                  </a:lnTo>
                  <a:lnTo>
                    <a:pt x="631474" y="0"/>
                  </a:lnTo>
                  <a:lnTo>
                    <a:pt x="660969" y="5996"/>
                  </a:lnTo>
                  <a:lnTo>
                    <a:pt x="685128" y="22324"/>
                  </a:lnTo>
                  <a:lnTo>
                    <a:pt x="701453" y="46490"/>
                  </a:lnTo>
                  <a:lnTo>
                    <a:pt x="707449" y="75999"/>
                  </a:lnTo>
                  <a:lnTo>
                    <a:pt x="707449" y="631474"/>
                  </a:lnTo>
                  <a:lnTo>
                    <a:pt x="701453" y="660980"/>
                  </a:lnTo>
                  <a:lnTo>
                    <a:pt x="685128" y="685137"/>
                  </a:lnTo>
                  <a:lnTo>
                    <a:pt x="660969" y="701457"/>
                  </a:lnTo>
                  <a:lnTo>
                    <a:pt x="631474" y="707449"/>
                  </a:lnTo>
                  <a:close/>
                </a:path>
              </a:pathLst>
            </a:custGeom>
            <a:solidFill>
              <a:srgbClr val="4EB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274605" y="2499300"/>
              <a:ext cx="411425" cy="16217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74605" y="2413325"/>
              <a:ext cx="411425" cy="162175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5331755" y="2451424"/>
              <a:ext cx="297180" cy="48260"/>
            </a:xfrm>
            <a:custGeom>
              <a:avLst/>
              <a:gdLst/>
              <a:ahLst/>
              <a:cxnLst/>
              <a:rect l="l" t="t" r="r" b="b"/>
              <a:pathLst>
                <a:path w="297179" h="48260">
                  <a:moveTo>
                    <a:pt x="273574" y="47874"/>
                  </a:moveTo>
                  <a:lnTo>
                    <a:pt x="23574" y="47874"/>
                  </a:lnTo>
                  <a:lnTo>
                    <a:pt x="14438" y="46000"/>
                  </a:lnTo>
                  <a:lnTo>
                    <a:pt x="6940" y="40849"/>
                  </a:lnTo>
                  <a:lnTo>
                    <a:pt x="1866" y="33130"/>
                  </a:lnTo>
                  <a:lnTo>
                    <a:pt x="0" y="23549"/>
                  </a:lnTo>
                  <a:lnTo>
                    <a:pt x="1866" y="14428"/>
                  </a:lnTo>
                  <a:lnTo>
                    <a:pt x="6940" y="6937"/>
                  </a:lnTo>
                  <a:lnTo>
                    <a:pt x="14438" y="1865"/>
                  </a:lnTo>
                  <a:lnTo>
                    <a:pt x="23574" y="0"/>
                  </a:lnTo>
                  <a:lnTo>
                    <a:pt x="273574" y="0"/>
                  </a:lnTo>
                  <a:lnTo>
                    <a:pt x="282696" y="1865"/>
                  </a:lnTo>
                  <a:lnTo>
                    <a:pt x="290187" y="6937"/>
                  </a:lnTo>
                  <a:lnTo>
                    <a:pt x="295259" y="14428"/>
                  </a:lnTo>
                  <a:lnTo>
                    <a:pt x="297124" y="23549"/>
                  </a:lnTo>
                  <a:lnTo>
                    <a:pt x="295259" y="33130"/>
                  </a:lnTo>
                  <a:lnTo>
                    <a:pt x="290187" y="40849"/>
                  </a:lnTo>
                  <a:lnTo>
                    <a:pt x="282696" y="46000"/>
                  </a:lnTo>
                  <a:lnTo>
                    <a:pt x="273574" y="47874"/>
                  </a:lnTo>
                  <a:close/>
                </a:path>
              </a:pathLst>
            </a:custGeom>
            <a:solidFill>
              <a:srgbClr val="DE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269668" y="2504237"/>
              <a:ext cx="421300" cy="17205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69668" y="2408387"/>
              <a:ext cx="421300" cy="17205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5331755" y="2451424"/>
              <a:ext cx="297180" cy="48260"/>
            </a:xfrm>
            <a:custGeom>
              <a:avLst/>
              <a:gdLst/>
              <a:ahLst/>
              <a:cxnLst/>
              <a:rect l="l" t="t" r="r" b="b"/>
              <a:pathLst>
                <a:path w="297179" h="48260">
                  <a:moveTo>
                    <a:pt x="273574" y="47874"/>
                  </a:moveTo>
                  <a:lnTo>
                    <a:pt x="23574" y="47874"/>
                  </a:lnTo>
                  <a:lnTo>
                    <a:pt x="14438" y="46000"/>
                  </a:lnTo>
                  <a:lnTo>
                    <a:pt x="6940" y="40849"/>
                  </a:lnTo>
                  <a:lnTo>
                    <a:pt x="1866" y="33130"/>
                  </a:lnTo>
                  <a:lnTo>
                    <a:pt x="0" y="23549"/>
                  </a:lnTo>
                  <a:lnTo>
                    <a:pt x="1866" y="14428"/>
                  </a:lnTo>
                  <a:lnTo>
                    <a:pt x="6940" y="6937"/>
                  </a:lnTo>
                  <a:lnTo>
                    <a:pt x="14438" y="1865"/>
                  </a:lnTo>
                  <a:lnTo>
                    <a:pt x="23574" y="0"/>
                  </a:lnTo>
                  <a:lnTo>
                    <a:pt x="273574" y="0"/>
                  </a:lnTo>
                  <a:lnTo>
                    <a:pt x="282696" y="1865"/>
                  </a:lnTo>
                  <a:lnTo>
                    <a:pt x="290187" y="6937"/>
                  </a:lnTo>
                  <a:lnTo>
                    <a:pt x="295259" y="14428"/>
                  </a:lnTo>
                  <a:lnTo>
                    <a:pt x="297124" y="23549"/>
                  </a:lnTo>
                  <a:lnTo>
                    <a:pt x="295259" y="33130"/>
                  </a:lnTo>
                  <a:lnTo>
                    <a:pt x="290187" y="40849"/>
                  </a:lnTo>
                  <a:lnTo>
                    <a:pt x="282696" y="46000"/>
                  </a:lnTo>
                  <a:lnTo>
                    <a:pt x="273574" y="47874"/>
                  </a:lnTo>
                  <a:close/>
                </a:path>
              </a:pathLst>
            </a:custGeom>
            <a:ln w="9874">
              <a:solidFill>
                <a:srgbClr val="E0DD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615805" y="2499300"/>
              <a:ext cx="290600" cy="16217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615805" y="2413325"/>
              <a:ext cx="290600" cy="162175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5672955" y="2451424"/>
              <a:ext cx="176530" cy="48260"/>
            </a:xfrm>
            <a:custGeom>
              <a:avLst/>
              <a:gdLst/>
              <a:ahLst/>
              <a:cxnLst/>
              <a:rect l="l" t="t" r="r" b="b"/>
              <a:pathLst>
                <a:path w="176529" h="48260">
                  <a:moveTo>
                    <a:pt x="152749" y="47874"/>
                  </a:moveTo>
                  <a:lnTo>
                    <a:pt x="23549" y="47874"/>
                  </a:lnTo>
                  <a:lnTo>
                    <a:pt x="14101" y="46000"/>
                  </a:lnTo>
                  <a:lnTo>
                    <a:pt x="6646" y="40849"/>
                  </a:lnTo>
                  <a:lnTo>
                    <a:pt x="1756" y="33130"/>
                  </a:lnTo>
                  <a:lnTo>
                    <a:pt x="0" y="23549"/>
                  </a:lnTo>
                  <a:lnTo>
                    <a:pt x="1756" y="14428"/>
                  </a:lnTo>
                  <a:lnTo>
                    <a:pt x="6646" y="6937"/>
                  </a:lnTo>
                  <a:lnTo>
                    <a:pt x="14101" y="1865"/>
                  </a:lnTo>
                  <a:lnTo>
                    <a:pt x="23549" y="0"/>
                  </a:lnTo>
                  <a:lnTo>
                    <a:pt x="152749" y="0"/>
                  </a:lnTo>
                  <a:lnTo>
                    <a:pt x="161871" y="1865"/>
                  </a:lnTo>
                  <a:lnTo>
                    <a:pt x="169362" y="6937"/>
                  </a:lnTo>
                  <a:lnTo>
                    <a:pt x="174434" y="14428"/>
                  </a:lnTo>
                  <a:lnTo>
                    <a:pt x="176299" y="23549"/>
                  </a:lnTo>
                  <a:lnTo>
                    <a:pt x="174434" y="33130"/>
                  </a:lnTo>
                  <a:lnTo>
                    <a:pt x="169362" y="40849"/>
                  </a:lnTo>
                  <a:lnTo>
                    <a:pt x="161871" y="46000"/>
                  </a:lnTo>
                  <a:lnTo>
                    <a:pt x="152749" y="47874"/>
                  </a:lnTo>
                  <a:close/>
                </a:path>
              </a:pathLst>
            </a:custGeom>
            <a:solidFill>
              <a:srgbClr val="DE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610868" y="2504237"/>
              <a:ext cx="300475" cy="1720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610868" y="2408387"/>
              <a:ext cx="300475" cy="172050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5672955" y="2451424"/>
              <a:ext cx="176530" cy="48260"/>
            </a:xfrm>
            <a:custGeom>
              <a:avLst/>
              <a:gdLst/>
              <a:ahLst/>
              <a:cxnLst/>
              <a:rect l="l" t="t" r="r" b="b"/>
              <a:pathLst>
                <a:path w="176529" h="48260">
                  <a:moveTo>
                    <a:pt x="152749" y="47874"/>
                  </a:moveTo>
                  <a:lnTo>
                    <a:pt x="23549" y="47874"/>
                  </a:lnTo>
                  <a:lnTo>
                    <a:pt x="14101" y="46000"/>
                  </a:lnTo>
                  <a:lnTo>
                    <a:pt x="6646" y="40849"/>
                  </a:lnTo>
                  <a:lnTo>
                    <a:pt x="1756" y="33130"/>
                  </a:lnTo>
                  <a:lnTo>
                    <a:pt x="0" y="23549"/>
                  </a:lnTo>
                  <a:lnTo>
                    <a:pt x="1756" y="14428"/>
                  </a:lnTo>
                  <a:lnTo>
                    <a:pt x="6646" y="6937"/>
                  </a:lnTo>
                  <a:lnTo>
                    <a:pt x="14101" y="1865"/>
                  </a:lnTo>
                  <a:lnTo>
                    <a:pt x="23549" y="0"/>
                  </a:lnTo>
                  <a:lnTo>
                    <a:pt x="152749" y="0"/>
                  </a:lnTo>
                  <a:lnTo>
                    <a:pt x="161871" y="1865"/>
                  </a:lnTo>
                  <a:lnTo>
                    <a:pt x="169362" y="6937"/>
                  </a:lnTo>
                  <a:lnTo>
                    <a:pt x="174434" y="14428"/>
                  </a:lnTo>
                  <a:lnTo>
                    <a:pt x="176299" y="23549"/>
                  </a:lnTo>
                  <a:lnTo>
                    <a:pt x="174434" y="33130"/>
                  </a:lnTo>
                  <a:lnTo>
                    <a:pt x="169362" y="40849"/>
                  </a:lnTo>
                  <a:lnTo>
                    <a:pt x="161871" y="46000"/>
                  </a:lnTo>
                  <a:lnTo>
                    <a:pt x="152749" y="47874"/>
                  </a:lnTo>
                  <a:close/>
                </a:path>
              </a:pathLst>
            </a:custGeom>
            <a:ln w="9874">
              <a:solidFill>
                <a:srgbClr val="E0DD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274605" y="2266025"/>
              <a:ext cx="631800" cy="40002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274605" y="1942200"/>
              <a:ext cx="631800" cy="400025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5331755" y="1980299"/>
              <a:ext cx="517525" cy="285750"/>
            </a:xfrm>
            <a:custGeom>
              <a:avLst/>
              <a:gdLst/>
              <a:ahLst/>
              <a:cxnLst/>
              <a:rect l="l" t="t" r="r" b="b"/>
              <a:pathLst>
                <a:path w="517525" h="285750">
                  <a:moveTo>
                    <a:pt x="479499" y="285724"/>
                  </a:moveTo>
                  <a:lnTo>
                    <a:pt x="37999" y="285724"/>
                  </a:lnTo>
                  <a:lnTo>
                    <a:pt x="23087" y="282779"/>
                  </a:lnTo>
                  <a:lnTo>
                    <a:pt x="11021" y="274703"/>
                  </a:lnTo>
                  <a:lnTo>
                    <a:pt x="2945" y="262637"/>
                  </a:lnTo>
                  <a:lnTo>
                    <a:pt x="0" y="247724"/>
                  </a:lnTo>
                  <a:lnTo>
                    <a:pt x="0" y="37999"/>
                  </a:lnTo>
                  <a:lnTo>
                    <a:pt x="2945" y="23087"/>
                  </a:lnTo>
                  <a:lnTo>
                    <a:pt x="11021" y="11021"/>
                  </a:lnTo>
                  <a:lnTo>
                    <a:pt x="23087" y="2945"/>
                  </a:lnTo>
                  <a:lnTo>
                    <a:pt x="37999" y="0"/>
                  </a:lnTo>
                  <a:lnTo>
                    <a:pt x="479499" y="0"/>
                  </a:lnTo>
                  <a:lnTo>
                    <a:pt x="494412" y="2945"/>
                  </a:lnTo>
                  <a:lnTo>
                    <a:pt x="506478" y="11021"/>
                  </a:lnTo>
                  <a:lnTo>
                    <a:pt x="514554" y="23087"/>
                  </a:lnTo>
                  <a:lnTo>
                    <a:pt x="517499" y="37999"/>
                  </a:lnTo>
                  <a:lnTo>
                    <a:pt x="517499" y="247724"/>
                  </a:lnTo>
                  <a:lnTo>
                    <a:pt x="514554" y="262637"/>
                  </a:lnTo>
                  <a:lnTo>
                    <a:pt x="506478" y="274703"/>
                  </a:lnTo>
                  <a:lnTo>
                    <a:pt x="494412" y="282779"/>
                  </a:lnTo>
                  <a:lnTo>
                    <a:pt x="479499" y="285724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269668" y="2270962"/>
              <a:ext cx="641675" cy="4099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69668" y="1937262"/>
              <a:ext cx="641675" cy="409900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331755" y="1980299"/>
              <a:ext cx="517525" cy="285750"/>
            </a:xfrm>
            <a:custGeom>
              <a:avLst/>
              <a:gdLst/>
              <a:ahLst/>
              <a:cxnLst/>
              <a:rect l="l" t="t" r="r" b="b"/>
              <a:pathLst>
                <a:path w="517525" h="285750">
                  <a:moveTo>
                    <a:pt x="479499" y="285724"/>
                  </a:moveTo>
                  <a:lnTo>
                    <a:pt x="37999" y="285724"/>
                  </a:lnTo>
                  <a:lnTo>
                    <a:pt x="23087" y="282779"/>
                  </a:lnTo>
                  <a:lnTo>
                    <a:pt x="11021" y="274703"/>
                  </a:lnTo>
                  <a:lnTo>
                    <a:pt x="2945" y="262637"/>
                  </a:lnTo>
                  <a:lnTo>
                    <a:pt x="0" y="247724"/>
                  </a:lnTo>
                  <a:lnTo>
                    <a:pt x="0" y="37999"/>
                  </a:lnTo>
                  <a:lnTo>
                    <a:pt x="2945" y="23087"/>
                  </a:lnTo>
                  <a:lnTo>
                    <a:pt x="11021" y="11021"/>
                  </a:lnTo>
                  <a:lnTo>
                    <a:pt x="23087" y="2945"/>
                  </a:lnTo>
                  <a:lnTo>
                    <a:pt x="37999" y="0"/>
                  </a:lnTo>
                  <a:lnTo>
                    <a:pt x="479499" y="0"/>
                  </a:lnTo>
                  <a:lnTo>
                    <a:pt x="494412" y="2945"/>
                  </a:lnTo>
                  <a:lnTo>
                    <a:pt x="506478" y="11021"/>
                  </a:lnTo>
                  <a:lnTo>
                    <a:pt x="514554" y="23087"/>
                  </a:lnTo>
                  <a:lnTo>
                    <a:pt x="517499" y="37999"/>
                  </a:lnTo>
                  <a:lnTo>
                    <a:pt x="517499" y="247724"/>
                  </a:lnTo>
                  <a:lnTo>
                    <a:pt x="514554" y="262637"/>
                  </a:lnTo>
                  <a:lnTo>
                    <a:pt x="506478" y="274703"/>
                  </a:lnTo>
                  <a:lnTo>
                    <a:pt x="494412" y="282779"/>
                  </a:lnTo>
                  <a:lnTo>
                    <a:pt x="479499" y="285724"/>
                  </a:lnTo>
                  <a:close/>
                </a:path>
              </a:pathLst>
            </a:custGeom>
            <a:ln w="9874">
              <a:solidFill>
                <a:srgbClr val="F9F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491930" y="2170760"/>
              <a:ext cx="199425" cy="21114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491930" y="2035811"/>
              <a:ext cx="199425" cy="21114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549080" y="2071475"/>
              <a:ext cx="86649" cy="10182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281080" y="2365175"/>
              <a:ext cx="618100" cy="13330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281080" y="2308075"/>
              <a:ext cx="618100" cy="13330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5347730" y="2355675"/>
              <a:ext cx="485140" cy="0"/>
            </a:xfrm>
            <a:custGeom>
              <a:avLst/>
              <a:gdLst/>
              <a:ahLst/>
              <a:cxnLst/>
              <a:rect l="l" t="t" r="r" b="b"/>
              <a:pathLst>
                <a:path w="485139">
                  <a:moveTo>
                    <a:pt x="0" y="0"/>
                  </a:moveTo>
                  <a:lnTo>
                    <a:pt x="484799" y="0"/>
                  </a:lnTo>
                </a:path>
              </a:pathLst>
            </a:custGeom>
            <a:ln w="18999">
              <a:solidFill>
                <a:srgbClr val="DEDB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281080" y="2365175"/>
              <a:ext cx="286025" cy="13330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281080" y="2308075"/>
              <a:ext cx="286025" cy="13330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347730" y="2346175"/>
              <a:ext cx="228125" cy="21805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398480" y="2285675"/>
              <a:ext cx="177375" cy="17737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5455630" y="232377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899" y="63074"/>
                  </a:moveTo>
                  <a:lnTo>
                    <a:pt x="19543" y="60661"/>
                  </a:lnTo>
                  <a:lnTo>
                    <a:pt x="9396" y="54040"/>
                  </a:lnTo>
                  <a:lnTo>
                    <a:pt x="2526" y="44143"/>
                  </a:lnTo>
                  <a:lnTo>
                    <a:pt x="0" y="31899"/>
                  </a:lnTo>
                  <a:lnTo>
                    <a:pt x="2526" y="19543"/>
                  </a:lnTo>
                  <a:lnTo>
                    <a:pt x="9396" y="9396"/>
                  </a:lnTo>
                  <a:lnTo>
                    <a:pt x="19543" y="2526"/>
                  </a:lnTo>
                  <a:lnTo>
                    <a:pt x="31899" y="0"/>
                  </a:lnTo>
                  <a:lnTo>
                    <a:pt x="44153" y="2526"/>
                  </a:lnTo>
                  <a:lnTo>
                    <a:pt x="54049" y="9396"/>
                  </a:lnTo>
                  <a:lnTo>
                    <a:pt x="60664" y="19543"/>
                  </a:lnTo>
                  <a:lnTo>
                    <a:pt x="63074" y="31899"/>
                  </a:lnTo>
                  <a:lnTo>
                    <a:pt x="60664" y="44143"/>
                  </a:lnTo>
                  <a:lnTo>
                    <a:pt x="54049" y="54040"/>
                  </a:lnTo>
                  <a:lnTo>
                    <a:pt x="44153" y="60661"/>
                  </a:lnTo>
                  <a:lnTo>
                    <a:pt x="31899" y="63074"/>
                  </a:lnTo>
                  <a:close/>
                </a:path>
              </a:pathLst>
            </a:custGeom>
            <a:solidFill>
              <a:srgbClr val="DD8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438765" y="2789445"/>
              <a:ext cx="736643" cy="738129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5495915" y="2789445"/>
              <a:ext cx="622935" cy="624205"/>
            </a:xfrm>
            <a:custGeom>
              <a:avLst/>
              <a:gdLst/>
              <a:ahLst/>
              <a:cxnLst/>
              <a:rect l="l" t="t" r="r" b="b"/>
              <a:pathLst>
                <a:path w="622935" h="624204">
                  <a:moveTo>
                    <a:pt x="310428" y="623829"/>
                  </a:moveTo>
                  <a:lnTo>
                    <a:pt x="264431" y="620441"/>
                  </a:lnTo>
                  <a:lnTo>
                    <a:pt x="220571" y="610601"/>
                  </a:lnTo>
                  <a:lnTo>
                    <a:pt x="179320" y="594795"/>
                  </a:lnTo>
                  <a:lnTo>
                    <a:pt x="141153" y="573510"/>
                  </a:lnTo>
                  <a:lnTo>
                    <a:pt x="106540" y="547231"/>
                  </a:lnTo>
                  <a:lnTo>
                    <a:pt x="75956" y="516444"/>
                  </a:lnTo>
                  <a:lnTo>
                    <a:pt x="49872" y="481636"/>
                  </a:lnTo>
                  <a:lnTo>
                    <a:pt x="28762" y="443293"/>
                  </a:lnTo>
                  <a:lnTo>
                    <a:pt x="13098" y="401901"/>
                  </a:lnTo>
                  <a:lnTo>
                    <a:pt x="3353" y="357946"/>
                  </a:lnTo>
                  <a:lnTo>
                    <a:pt x="0" y="311914"/>
                  </a:lnTo>
                  <a:lnTo>
                    <a:pt x="3386" y="266217"/>
                  </a:lnTo>
                  <a:lnTo>
                    <a:pt x="13219" y="222470"/>
                  </a:lnTo>
                  <a:lnTo>
                    <a:pt x="29003" y="181179"/>
                  </a:lnTo>
                  <a:lnTo>
                    <a:pt x="50247" y="142849"/>
                  </a:lnTo>
                  <a:lnTo>
                    <a:pt x="76458" y="107987"/>
                  </a:lnTo>
                  <a:lnTo>
                    <a:pt x="107143" y="77100"/>
                  </a:lnTo>
                  <a:lnTo>
                    <a:pt x="141809" y="50694"/>
                  </a:lnTo>
                  <a:lnTo>
                    <a:pt x="179964" y="29275"/>
                  </a:lnTo>
                  <a:lnTo>
                    <a:pt x="221113" y="13348"/>
                  </a:lnTo>
                  <a:lnTo>
                    <a:pt x="264766" y="3421"/>
                  </a:lnTo>
                  <a:lnTo>
                    <a:pt x="310428" y="0"/>
                  </a:lnTo>
                  <a:lnTo>
                    <a:pt x="356460" y="3421"/>
                  </a:lnTo>
                  <a:lnTo>
                    <a:pt x="400415" y="13348"/>
                  </a:lnTo>
                  <a:lnTo>
                    <a:pt x="441807" y="29275"/>
                  </a:lnTo>
                  <a:lnTo>
                    <a:pt x="449400" y="33516"/>
                  </a:lnTo>
                  <a:lnTo>
                    <a:pt x="308989" y="33516"/>
                  </a:lnTo>
                  <a:lnTo>
                    <a:pt x="264001" y="37179"/>
                  </a:lnTo>
                  <a:lnTo>
                    <a:pt x="221262" y="47776"/>
                  </a:lnTo>
                  <a:lnTo>
                    <a:pt x="181358" y="64723"/>
                  </a:lnTo>
                  <a:lnTo>
                    <a:pt x="144873" y="87432"/>
                  </a:lnTo>
                  <a:lnTo>
                    <a:pt x="112394" y="115319"/>
                  </a:lnTo>
                  <a:lnTo>
                    <a:pt x="84507" y="147798"/>
                  </a:lnTo>
                  <a:lnTo>
                    <a:pt x="61798" y="184283"/>
                  </a:lnTo>
                  <a:lnTo>
                    <a:pt x="44852" y="224187"/>
                  </a:lnTo>
                  <a:lnTo>
                    <a:pt x="34254" y="266926"/>
                  </a:lnTo>
                  <a:lnTo>
                    <a:pt x="30592" y="311914"/>
                  </a:lnTo>
                  <a:lnTo>
                    <a:pt x="34254" y="357252"/>
                  </a:lnTo>
                  <a:lnTo>
                    <a:pt x="44852" y="400194"/>
                  </a:lnTo>
                  <a:lnTo>
                    <a:pt x="61798" y="440180"/>
                  </a:lnTo>
                  <a:lnTo>
                    <a:pt x="84507" y="476652"/>
                  </a:lnTo>
                  <a:lnTo>
                    <a:pt x="112394" y="509049"/>
                  </a:lnTo>
                  <a:lnTo>
                    <a:pt x="144873" y="536810"/>
                  </a:lnTo>
                  <a:lnTo>
                    <a:pt x="181358" y="559377"/>
                  </a:lnTo>
                  <a:lnTo>
                    <a:pt x="221262" y="576190"/>
                  </a:lnTo>
                  <a:lnTo>
                    <a:pt x="264001" y="586688"/>
                  </a:lnTo>
                  <a:lnTo>
                    <a:pt x="308989" y="590312"/>
                  </a:lnTo>
                  <a:lnTo>
                    <a:pt x="449883" y="590312"/>
                  </a:lnTo>
                  <a:lnTo>
                    <a:pt x="441807" y="594795"/>
                  </a:lnTo>
                  <a:lnTo>
                    <a:pt x="400415" y="610601"/>
                  </a:lnTo>
                  <a:lnTo>
                    <a:pt x="356460" y="620441"/>
                  </a:lnTo>
                  <a:lnTo>
                    <a:pt x="310428" y="623829"/>
                  </a:lnTo>
                  <a:close/>
                </a:path>
                <a:path w="622935" h="624204">
                  <a:moveTo>
                    <a:pt x="449883" y="590312"/>
                  </a:moveTo>
                  <a:lnTo>
                    <a:pt x="308989" y="590312"/>
                  </a:lnTo>
                  <a:lnTo>
                    <a:pt x="354325" y="586649"/>
                  </a:lnTo>
                  <a:lnTo>
                    <a:pt x="397264" y="576052"/>
                  </a:lnTo>
                  <a:lnTo>
                    <a:pt x="437245" y="559106"/>
                  </a:lnTo>
                  <a:lnTo>
                    <a:pt x="473710" y="536396"/>
                  </a:lnTo>
                  <a:lnTo>
                    <a:pt x="506100" y="508509"/>
                  </a:lnTo>
                  <a:lnTo>
                    <a:pt x="533855" y="476031"/>
                  </a:lnTo>
                  <a:lnTo>
                    <a:pt x="556415" y="439546"/>
                  </a:lnTo>
                  <a:lnTo>
                    <a:pt x="573222" y="399641"/>
                  </a:lnTo>
                  <a:lnTo>
                    <a:pt x="583717" y="356902"/>
                  </a:lnTo>
                  <a:lnTo>
                    <a:pt x="587339" y="311914"/>
                  </a:lnTo>
                  <a:lnTo>
                    <a:pt x="583677" y="266926"/>
                  </a:lnTo>
                  <a:lnTo>
                    <a:pt x="573080" y="224187"/>
                  </a:lnTo>
                  <a:lnTo>
                    <a:pt x="556134" y="184283"/>
                  </a:lnTo>
                  <a:lnTo>
                    <a:pt x="533427" y="147798"/>
                  </a:lnTo>
                  <a:lnTo>
                    <a:pt x="505543" y="115319"/>
                  </a:lnTo>
                  <a:lnTo>
                    <a:pt x="473068" y="87432"/>
                  </a:lnTo>
                  <a:lnTo>
                    <a:pt x="436590" y="64723"/>
                  </a:lnTo>
                  <a:lnTo>
                    <a:pt x="396693" y="47776"/>
                  </a:lnTo>
                  <a:lnTo>
                    <a:pt x="353964" y="37179"/>
                  </a:lnTo>
                  <a:lnTo>
                    <a:pt x="308989" y="33516"/>
                  </a:lnTo>
                  <a:lnTo>
                    <a:pt x="449400" y="33516"/>
                  </a:lnTo>
                  <a:lnTo>
                    <a:pt x="514958" y="77100"/>
                  </a:lnTo>
                  <a:lnTo>
                    <a:pt x="545744" y="107987"/>
                  </a:lnTo>
                  <a:lnTo>
                    <a:pt x="572023" y="142849"/>
                  </a:lnTo>
                  <a:lnTo>
                    <a:pt x="593309" y="181179"/>
                  </a:lnTo>
                  <a:lnTo>
                    <a:pt x="609115" y="222470"/>
                  </a:lnTo>
                  <a:lnTo>
                    <a:pt x="618955" y="266217"/>
                  </a:lnTo>
                  <a:lnTo>
                    <a:pt x="622343" y="311914"/>
                  </a:lnTo>
                  <a:lnTo>
                    <a:pt x="618955" y="357946"/>
                  </a:lnTo>
                  <a:lnTo>
                    <a:pt x="609115" y="401901"/>
                  </a:lnTo>
                  <a:lnTo>
                    <a:pt x="593309" y="443293"/>
                  </a:lnTo>
                  <a:lnTo>
                    <a:pt x="572023" y="481636"/>
                  </a:lnTo>
                  <a:lnTo>
                    <a:pt x="545744" y="516444"/>
                  </a:lnTo>
                  <a:lnTo>
                    <a:pt x="514958" y="547231"/>
                  </a:lnTo>
                  <a:lnTo>
                    <a:pt x="480150" y="573510"/>
                  </a:lnTo>
                  <a:lnTo>
                    <a:pt x="449883" y="590312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609275" y="2789445"/>
              <a:ext cx="391211" cy="738129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666425" y="2789445"/>
              <a:ext cx="277495" cy="624205"/>
            </a:xfrm>
            <a:custGeom>
              <a:avLst/>
              <a:gdLst/>
              <a:ahLst/>
              <a:cxnLst/>
              <a:rect l="l" t="t" r="r" b="b"/>
              <a:pathLst>
                <a:path w="277495" h="624204">
                  <a:moveTo>
                    <a:pt x="138479" y="623829"/>
                  </a:moveTo>
                  <a:lnTo>
                    <a:pt x="84859" y="599684"/>
                  </a:lnTo>
                  <a:lnTo>
                    <a:pt x="40811" y="533449"/>
                  </a:lnTo>
                  <a:lnTo>
                    <a:pt x="23826" y="487455"/>
                  </a:lnTo>
                  <a:lnTo>
                    <a:pt x="10976" y="434426"/>
                  </a:lnTo>
                  <a:lnTo>
                    <a:pt x="2840" y="375525"/>
                  </a:lnTo>
                  <a:lnTo>
                    <a:pt x="0" y="311914"/>
                  </a:lnTo>
                  <a:lnTo>
                    <a:pt x="2840" y="248290"/>
                  </a:lnTo>
                  <a:lnTo>
                    <a:pt x="10976" y="189383"/>
                  </a:lnTo>
                  <a:lnTo>
                    <a:pt x="23826" y="136353"/>
                  </a:lnTo>
                  <a:lnTo>
                    <a:pt x="40811" y="90361"/>
                  </a:lnTo>
                  <a:lnTo>
                    <a:pt x="61349" y="52569"/>
                  </a:lnTo>
                  <a:lnTo>
                    <a:pt x="110763" y="6228"/>
                  </a:lnTo>
                  <a:lnTo>
                    <a:pt x="138479" y="0"/>
                  </a:lnTo>
                  <a:lnTo>
                    <a:pt x="167018" y="6228"/>
                  </a:lnTo>
                  <a:lnTo>
                    <a:pt x="193304" y="24138"/>
                  </a:lnTo>
                  <a:lnTo>
                    <a:pt x="201074" y="33516"/>
                  </a:lnTo>
                  <a:lnTo>
                    <a:pt x="138479" y="33516"/>
                  </a:lnTo>
                  <a:lnTo>
                    <a:pt x="116438" y="40372"/>
                  </a:lnTo>
                  <a:lnTo>
                    <a:pt x="74597" y="91697"/>
                  </a:lnTo>
                  <a:lnTo>
                    <a:pt x="56990" y="133816"/>
                  </a:lnTo>
                  <a:lnTo>
                    <a:pt x="43055" y="185342"/>
                  </a:lnTo>
                  <a:lnTo>
                    <a:pt x="33890" y="245099"/>
                  </a:lnTo>
                  <a:lnTo>
                    <a:pt x="30591" y="311914"/>
                  </a:lnTo>
                  <a:lnTo>
                    <a:pt x="33890" y="379197"/>
                  </a:lnTo>
                  <a:lnTo>
                    <a:pt x="43055" y="439137"/>
                  </a:lnTo>
                  <a:lnTo>
                    <a:pt x="56990" y="490636"/>
                  </a:lnTo>
                  <a:lnTo>
                    <a:pt x="74597" y="532600"/>
                  </a:lnTo>
                  <a:lnTo>
                    <a:pt x="116438" y="583534"/>
                  </a:lnTo>
                  <a:lnTo>
                    <a:pt x="138479" y="590312"/>
                  </a:lnTo>
                  <a:lnTo>
                    <a:pt x="200452" y="590312"/>
                  </a:lnTo>
                  <a:lnTo>
                    <a:pt x="192698" y="599684"/>
                  </a:lnTo>
                  <a:lnTo>
                    <a:pt x="166606" y="617599"/>
                  </a:lnTo>
                  <a:lnTo>
                    <a:pt x="138479" y="623829"/>
                  </a:lnTo>
                  <a:close/>
                </a:path>
                <a:path w="277495" h="624204">
                  <a:moveTo>
                    <a:pt x="200452" y="590312"/>
                  </a:moveTo>
                  <a:lnTo>
                    <a:pt x="138479" y="590312"/>
                  </a:lnTo>
                  <a:lnTo>
                    <a:pt x="160517" y="583534"/>
                  </a:lnTo>
                  <a:lnTo>
                    <a:pt x="182170" y="563931"/>
                  </a:lnTo>
                  <a:lnTo>
                    <a:pt x="219939" y="490636"/>
                  </a:lnTo>
                  <a:lnTo>
                    <a:pt x="233864" y="439137"/>
                  </a:lnTo>
                  <a:lnTo>
                    <a:pt x="243022" y="379197"/>
                  </a:lnTo>
                  <a:lnTo>
                    <a:pt x="246319" y="311914"/>
                  </a:lnTo>
                  <a:lnTo>
                    <a:pt x="243022" y="245099"/>
                  </a:lnTo>
                  <a:lnTo>
                    <a:pt x="233864" y="185342"/>
                  </a:lnTo>
                  <a:lnTo>
                    <a:pt x="219939" y="133816"/>
                  </a:lnTo>
                  <a:lnTo>
                    <a:pt x="202342" y="91697"/>
                  </a:lnTo>
                  <a:lnTo>
                    <a:pt x="160517" y="40372"/>
                  </a:lnTo>
                  <a:lnTo>
                    <a:pt x="138479" y="33516"/>
                  </a:lnTo>
                  <a:lnTo>
                    <a:pt x="201074" y="33516"/>
                  </a:lnTo>
                  <a:lnTo>
                    <a:pt x="237202" y="90361"/>
                  </a:lnTo>
                  <a:lnTo>
                    <a:pt x="253857" y="136353"/>
                  </a:lnTo>
                  <a:lnTo>
                    <a:pt x="266346" y="189383"/>
                  </a:lnTo>
                  <a:lnTo>
                    <a:pt x="274190" y="248290"/>
                  </a:lnTo>
                  <a:lnTo>
                    <a:pt x="276910" y="311914"/>
                  </a:lnTo>
                  <a:lnTo>
                    <a:pt x="274131" y="375525"/>
                  </a:lnTo>
                  <a:lnTo>
                    <a:pt x="266144" y="434426"/>
                  </a:lnTo>
                  <a:lnTo>
                    <a:pt x="253478" y="487455"/>
                  </a:lnTo>
                  <a:lnTo>
                    <a:pt x="236663" y="533449"/>
                  </a:lnTo>
                  <a:lnTo>
                    <a:pt x="216226" y="571246"/>
                  </a:lnTo>
                  <a:lnTo>
                    <a:pt x="200452" y="590312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453342" y="3086783"/>
              <a:ext cx="704564" cy="14489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510492" y="2903135"/>
              <a:ext cx="590264" cy="214240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5571676" y="2903135"/>
              <a:ext cx="466725" cy="83185"/>
            </a:xfrm>
            <a:custGeom>
              <a:avLst/>
              <a:gdLst/>
              <a:ahLst/>
              <a:cxnLst/>
              <a:rect l="l" t="t" r="r" b="b"/>
              <a:pathLst>
                <a:path w="466725" h="83185">
                  <a:moveTo>
                    <a:pt x="233228" y="83097"/>
                  </a:moveTo>
                  <a:lnTo>
                    <a:pt x="143621" y="76867"/>
                  </a:lnTo>
                  <a:lnTo>
                    <a:pt x="77879" y="61957"/>
                  </a:lnTo>
                  <a:lnTo>
                    <a:pt x="33617" y="44040"/>
                  </a:lnTo>
                  <a:lnTo>
                    <a:pt x="0" y="21865"/>
                  </a:lnTo>
                  <a:lnTo>
                    <a:pt x="21865" y="0"/>
                  </a:lnTo>
                  <a:lnTo>
                    <a:pt x="32753" y="8196"/>
                  </a:lnTo>
                  <a:lnTo>
                    <a:pt x="68514" y="26228"/>
                  </a:lnTo>
                  <a:lnTo>
                    <a:pt x="133791" y="44260"/>
                  </a:lnTo>
                  <a:lnTo>
                    <a:pt x="233228" y="52457"/>
                  </a:lnTo>
                  <a:lnTo>
                    <a:pt x="332658" y="44260"/>
                  </a:lnTo>
                  <a:lnTo>
                    <a:pt x="397918" y="26228"/>
                  </a:lnTo>
                  <a:lnTo>
                    <a:pt x="433663" y="8196"/>
                  </a:lnTo>
                  <a:lnTo>
                    <a:pt x="444544" y="0"/>
                  </a:lnTo>
                  <a:lnTo>
                    <a:pt x="466409" y="21865"/>
                  </a:lnTo>
                  <a:lnTo>
                    <a:pt x="457975" y="28785"/>
                  </a:lnTo>
                  <a:lnTo>
                    <a:pt x="432815" y="44040"/>
                  </a:lnTo>
                  <a:lnTo>
                    <a:pt x="388554" y="61957"/>
                  </a:lnTo>
                  <a:lnTo>
                    <a:pt x="322817" y="76867"/>
                  </a:lnTo>
                  <a:lnTo>
                    <a:pt x="233228" y="83097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14526" y="3217974"/>
              <a:ext cx="580709" cy="198835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5571676" y="3217974"/>
              <a:ext cx="466725" cy="85090"/>
            </a:xfrm>
            <a:custGeom>
              <a:avLst/>
              <a:gdLst/>
              <a:ahLst/>
              <a:cxnLst/>
              <a:rect l="l" t="t" r="r" b="b"/>
              <a:pathLst>
                <a:path w="466725" h="85089">
                  <a:moveTo>
                    <a:pt x="444544" y="84535"/>
                  </a:moveTo>
                  <a:lnTo>
                    <a:pt x="433663" y="76107"/>
                  </a:lnTo>
                  <a:lnTo>
                    <a:pt x="397918" y="57564"/>
                  </a:lnTo>
                  <a:lnTo>
                    <a:pt x="332658" y="39020"/>
                  </a:lnTo>
                  <a:lnTo>
                    <a:pt x="233228" y="30592"/>
                  </a:lnTo>
                  <a:lnTo>
                    <a:pt x="133791" y="39020"/>
                  </a:lnTo>
                  <a:lnTo>
                    <a:pt x="68514" y="57564"/>
                  </a:lnTo>
                  <a:lnTo>
                    <a:pt x="32753" y="76107"/>
                  </a:lnTo>
                  <a:lnTo>
                    <a:pt x="21865" y="84535"/>
                  </a:lnTo>
                  <a:lnTo>
                    <a:pt x="0" y="62670"/>
                  </a:lnTo>
                  <a:lnTo>
                    <a:pt x="33203" y="39346"/>
                  </a:lnTo>
                  <a:lnTo>
                    <a:pt x="77257" y="21217"/>
                  </a:lnTo>
                  <a:lnTo>
                    <a:pt x="143068" y="6236"/>
                  </a:lnTo>
                  <a:lnTo>
                    <a:pt x="233228" y="0"/>
                  </a:lnTo>
                  <a:lnTo>
                    <a:pt x="323369" y="6236"/>
                  </a:lnTo>
                  <a:lnTo>
                    <a:pt x="389175" y="21217"/>
                  </a:lnTo>
                  <a:lnTo>
                    <a:pt x="433229" y="39346"/>
                  </a:lnTo>
                  <a:lnTo>
                    <a:pt x="458113" y="55029"/>
                  </a:lnTo>
                  <a:lnTo>
                    <a:pt x="466409" y="62670"/>
                  </a:lnTo>
                  <a:lnTo>
                    <a:pt x="444544" y="84535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04276" y="4221812"/>
              <a:ext cx="617975" cy="525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197" y="829737"/>
            <a:ext cx="1846275" cy="3955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9939" y="827761"/>
            <a:ext cx="1846266" cy="3955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4731" y="1104849"/>
            <a:ext cx="1680737" cy="3472746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600">
                <a:latin typeface="Tahoma"/>
                <a:cs typeface="Tahoma"/>
              </a:rPr>
              <a:t>As</a:t>
            </a:r>
            <a:r>
              <a:rPr sz="1600" spc="-30">
                <a:latin typeface="Tahoma"/>
                <a:cs typeface="Tahoma"/>
              </a:rPr>
              <a:t> </a:t>
            </a:r>
            <a:r>
              <a:rPr sz="1600" spc="50">
                <a:latin typeface="Tahoma"/>
                <a:cs typeface="Tahoma"/>
              </a:rPr>
              <a:t>soon</a:t>
            </a:r>
            <a:r>
              <a:rPr sz="1600" spc="-25">
                <a:latin typeface="Tahoma"/>
                <a:cs typeface="Tahoma"/>
              </a:rPr>
              <a:t> </a:t>
            </a:r>
            <a:r>
              <a:rPr sz="1600" spc="65">
                <a:latin typeface="Tahoma"/>
                <a:cs typeface="Tahoma"/>
              </a:rPr>
              <a:t>as</a:t>
            </a:r>
            <a:r>
              <a:rPr sz="1600" spc="-30">
                <a:latin typeface="Tahoma"/>
                <a:cs typeface="Tahoma"/>
              </a:rPr>
              <a:t> </a:t>
            </a:r>
            <a:r>
              <a:rPr sz="1600" b="1" spc="-10">
                <a:latin typeface="Tahoma"/>
                <a:cs typeface="Tahoma"/>
              </a:rPr>
              <a:t>Mentee </a:t>
            </a:r>
            <a:r>
              <a:rPr sz="1600" b="1">
                <a:latin typeface="Tahoma"/>
                <a:cs typeface="Tahoma"/>
              </a:rPr>
              <a:t>clicks</a:t>
            </a:r>
            <a:r>
              <a:rPr sz="1600" b="1" spc="10">
                <a:latin typeface="Tahoma"/>
                <a:cs typeface="Tahoma"/>
              </a:rPr>
              <a:t> </a:t>
            </a:r>
            <a:r>
              <a:rPr sz="1600" b="1" spc="50">
                <a:latin typeface="Tahoma"/>
                <a:cs typeface="Tahoma"/>
              </a:rPr>
              <a:t>on</a:t>
            </a:r>
            <a:r>
              <a:rPr sz="1600" b="1" spc="15">
                <a:latin typeface="Tahoma"/>
                <a:cs typeface="Tahoma"/>
              </a:rPr>
              <a:t> </a:t>
            </a:r>
            <a:r>
              <a:rPr sz="1600" b="1" spc="65">
                <a:latin typeface="Tahoma"/>
                <a:cs typeface="Tahoma"/>
              </a:rPr>
              <a:t>book</a:t>
            </a:r>
            <a:r>
              <a:rPr sz="1600" b="1" spc="15">
                <a:latin typeface="Tahoma"/>
                <a:cs typeface="Tahoma"/>
              </a:rPr>
              <a:t> </a:t>
            </a:r>
            <a:r>
              <a:rPr sz="1600" b="1" spc="-25">
                <a:latin typeface="Tahoma"/>
                <a:cs typeface="Tahoma"/>
              </a:rPr>
              <a:t>now </a:t>
            </a:r>
            <a:r>
              <a:rPr sz="1600" b="1">
                <a:latin typeface="Tahoma"/>
                <a:cs typeface="Tahoma"/>
              </a:rPr>
              <a:t>button</a:t>
            </a:r>
            <a:r>
              <a:rPr sz="1600" b="1" spc="40">
                <a:latin typeface="Tahoma"/>
                <a:cs typeface="Tahoma"/>
              </a:rPr>
              <a:t> </a:t>
            </a:r>
            <a:r>
              <a:rPr sz="1600" b="1" spc="50">
                <a:latin typeface="Tahoma"/>
                <a:cs typeface="Tahoma"/>
              </a:rPr>
              <a:t>on</a:t>
            </a:r>
            <a:r>
              <a:rPr sz="1600" b="1" spc="45">
                <a:latin typeface="Tahoma"/>
                <a:cs typeface="Tahoma"/>
              </a:rPr>
              <a:t> </a:t>
            </a:r>
            <a:r>
              <a:rPr sz="1600" b="1" spc="-10">
                <a:latin typeface="Tahoma"/>
                <a:cs typeface="Tahoma"/>
              </a:rPr>
              <a:t>previous </a:t>
            </a:r>
            <a:r>
              <a:rPr sz="1600" b="1">
                <a:latin typeface="Tahoma"/>
                <a:cs typeface="Tahoma"/>
              </a:rPr>
              <a:t>screen</a:t>
            </a:r>
            <a:r>
              <a:rPr sz="1600">
                <a:latin typeface="Tahoma"/>
                <a:cs typeface="Tahoma"/>
              </a:rPr>
              <a:t>,</a:t>
            </a:r>
            <a:r>
              <a:rPr sz="1600" spc="10">
                <a:latin typeface="Tahoma"/>
                <a:cs typeface="Tahoma"/>
              </a:rPr>
              <a:t> </a:t>
            </a:r>
            <a:r>
              <a:rPr sz="1600">
                <a:latin typeface="Tahoma"/>
                <a:cs typeface="Tahoma"/>
              </a:rPr>
              <a:t>the</a:t>
            </a:r>
            <a:r>
              <a:rPr sz="1600" spc="10">
                <a:latin typeface="Tahoma"/>
                <a:cs typeface="Tahoma"/>
              </a:rPr>
              <a:t> </a:t>
            </a:r>
            <a:r>
              <a:rPr sz="1600" spc="-10">
                <a:latin typeface="Tahoma"/>
                <a:cs typeface="Tahoma"/>
              </a:rPr>
              <a:t>proﬁle </a:t>
            </a:r>
            <a:r>
              <a:rPr sz="1600" spc="65">
                <a:latin typeface="Tahoma"/>
                <a:cs typeface="Tahoma"/>
              </a:rPr>
              <a:t>of</a:t>
            </a:r>
            <a:r>
              <a:rPr sz="1600" spc="30">
                <a:latin typeface="Tahoma"/>
                <a:cs typeface="Tahoma"/>
              </a:rPr>
              <a:t> </a:t>
            </a:r>
            <a:r>
              <a:rPr sz="1600">
                <a:latin typeface="Tahoma"/>
                <a:cs typeface="Tahoma"/>
              </a:rPr>
              <a:t>mentor</a:t>
            </a:r>
            <a:r>
              <a:rPr sz="1600" spc="30">
                <a:latin typeface="Tahoma"/>
                <a:cs typeface="Tahoma"/>
              </a:rPr>
              <a:t> </a:t>
            </a:r>
            <a:r>
              <a:rPr sz="1600">
                <a:latin typeface="Tahoma"/>
                <a:cs typeface="Tahoma"/>
              </a:rPr>
              <a:t>will</a:t>
            </a:r>
            <a:r>
              <a:rPr sz="1600" spc="35">
                <a:latin typeface="Tahoma"/>
                <a:cs typeface="Tahoma"/>
              </a:rPr>
              <a:t> </a:t>
            </a:r>
            <a:r>
              <a:rPr sz="1600" spc="50">
                <a:latin typeface="Tahoma"/>
                <a:cs typeface="Tahoma"/>
              </a:rPr>
              <a:t>pop </a:t>
            </a:r>
            <a:r>
              <a:rPr sz="1600">
                <a:latin typeface="Tahoma"/>
                <a:cs typeface="Tahoma"/>
              </a:rPr>
              <a:t>up</a:t>
            </a:r>
            <a:r>
              <a:rPr sz="1600" spc="90">
                <a:latin typeface="Tahoma"/>
                <a:cs typeface="Tahoma"/>
              </a:rPr>
              <a:t> </a:t>
            </a:r>
            <a:r>
              <a:rPr sz="1600">
                <a:latin typeface="Tahoma"/>
                <a:cs typeface="Tahoma"/>
              </a:rPr>
              <a:t>having</a:t>
            </a:r>
            <a:r>
              <a:rPr sz="1600" spc="95">
                <a:latin typeface="Tahoma"/>
                <a:cs typeface="Tahoma"/>
              </a:rPr>
              <a:t> </a:t>
            </a:r>
            <a:r>
              <a:rPr sz="1600" spc="-25">
                <a:latin typeface="Tahoma"/>
                <a:cs typeface="Tahoma"/>
              </a:rPr>
              <a:t>two </a:t>
            </a:r>
            <a:r>
              <a:rPr sz="1600" spc="-10">
                <a:latin typeface="Tahoma"/>
                <a:cs typeface="Tahoma"/>
              </a:rPr>
              <a:t>buttons</a:t>
            </a:r>
            <a:r>
              <a:rPr lang="en-US" sz="1600" spc="-10">
                <a:latin typeface="Tahoma"/>
                <a:cs typeface="Tahoma"/>
              </a:rPr>
              <a:t> -</a:t>
            </a:r>
            <a:endParaRPr sz="1600" spc="-10">
              <a:latin typeface="Tahoma"/>
              <a:cs typeface="Tahoma"/>
            </a:endParaRPr>
          </a:p>
          <a:p>
            <a:pPr marL="12700" marR="5080">
              <a:spcBef>
                <a:spcPts val="100"/>
              </a:spcBef>
              <a:tabLst>
                <a:tab pos="469265" algn="l"/>
                <a:tab pos="469900" algn="l"/>
              </a:tabLst>
            </a:pPr>
            <a:endParaRPr lang="en-US" sz="1600" spc="-10">
              <a:latin typeface="Tahoma"/>
              <a:cs typeface="Tahoma"/>
            </a:endParaRPr>
          </a:p>
          <a:p>
            <a:pPr marL="469900" marR="360680" indent="-33655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600" spc="-10">
                <a:latin typeface="Tahoma"/>
                <a:cs typeface="Tahoma"/>
              </a:rPr>
              <a:t>Schedule Session</a:t>
            </a:r>
          </a:p>
          <a:p>
            <a:pPr marL="469900" marR="360680" indent="-336550">
              <a:buFont typeface="Arial"/>
              <a:buChar char="●"/>
              <a:tabLst>
                <a:tab pos="469265" algn="l"/>
                <a:tab pos="469900" algn="l"/>
              </a:tabLst>
            </a:pPr>
            <a:endParaRPr lang="en-US" sz="1600" spc="-1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600" spc="-10">
                <a:latin typeface="Tahoma"/>
                <a:cs typeface="Tahoma"/>
              </a:rPr>
              <a:t>Testimonial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7967" y="1853019"/>
            <a:ext cx="1624965" cy="1736373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65">
                <a:latin typeface="Tahoma"/>
                <a:cs typeface="Tahoma"/>
              </a:rPr>
              <a:t>If</a:t>
            </a:r>
            <a:r>
              <a:rPr sz="1600" b="1" spc="95">
                <a:latin typeface="Tahoma"/>
                <a:cs typeface="Tahoma"/>
              </a:rPr>
              <a:t> </a:t>
            </a:r>
            <a:r>
              <a:rPr sz="1600" b="1">
                <a:latin typeface="Tahoma"/>
                <a:cs typeface="Tahoma"/>
              </a:rPr>
              <a:t>Mentee</a:t>
            </a:r>
            <a:r>
              <a:rPr sz="1600" b="1" spc="95">
                <a:latin typeface="Tahoma"/>
                <a:cs typeface="Tahoma"/>
              </a:rPr>
              <a:t> </a:t>
            </a:r>
            <a:r>
              <a:rPr sz="1600" b="1">
                <a:latin typeface="Tahoma"/>
                <a:cs typeface="Tahoma"/>
              </a:rPr>
              <a:t>clicks</a:t>
            </a:r>
            <a:r>
              <a:rPr sz="1600" b="1" spc="95">
                <a:latin typeface="Tahoma"/>
                <a:cs typeface="Tahoma"/>
              </a:rPr>
              <a:t> </a:t>
            </a:r>
            <a:r>
              <a:rPr sz="1600" b="1" spc="25">
                <a:latin typeface="Tahoma"/>
                <a:cs typeface="Tahoma"/>
              </a:rPr>
              <a:t>on </a:t>
            </a:r>
            <a:r>
              <a:rPr sz="1600" b="1">
                <a:latin typeface="Tahoma"/>
                <a:cs typeface="Tahoma"/>
              </a:rPr>
              <a:t>Schedule</a:t>
            </a:r>
            <a:r>
              <a:rPr sz="1600" b="1" spc="110">
                <a:latin typeface="Tahoma"/>
                <a:cs typeface="Tahoma"/>
              </a:rPr>
              <a:t> </a:t>
            </a:r>
            <a:r>
              <a:rPr sz="1600" b="1">
                <a:latin typeface="Tahoma"/>
                <a:cs typeface="Tahoma"/>
              </a:rPr>
              <a:t>Session</a:t>
            </a:r>
            <a:r>
              <a:rPr sz="1600">
                <a:latin typeface="Tahoma"/>
                <a:cs typeface="Tahoma"/>
              </a:rPr>
              <a:t>,</a:t>
            </a:r>
            <a:r>
              <a:rPr sz="1600" spc="110">
                <a:latin typeface="Tahoma"/>
                <a:cs typeface="Tahoma"/>
              </a:rPr>
              <a:t> </a:t>
            </a:r>
            <a:r>
              <a:rPr sz="1600" spc="60">
                <a:latin typeface="Tahoma"/>
                <a:cs typeface="Tahoma"/>
              </a:rPr>
              <a:t>a </a:t>
            </a:r>
            <a:r>
              <a:rPr sz="1600">
                <a:latin typeface="Tahoma"/>
                <a:cs typeface="Tahoma"/>
              </a:rPr>
              <a:t>slide</a:t>
            </a:r>
            <a:r>
              <a:rPr sz="1600" spc="-20">
                <a:latin typeface="Tahoma"/>
                <a:cs typeface="Tahoma"/>
              </a:rPr>
              <a:t> </a:t>
            </a:r>
            <a:r>
              <a:rPr sz="1600" spc="70">
                <a:latin typeface="Tahoma"/>
                <a:cs typeface="Tahoma"/>
              </a:rPr>
              <a:t>bar</a:t>
            </a:r>
            <a:r>
              <a:rPr sz="1600" spc="-15">
                <a:latin typeface="Tahoma"/>
                <a:cs typeface="Tahoma"/>
              </a:rPr>
              <a:t> </a:t>
            </a:r>
            <a:r>
              <a:rPr sz="1600">
                <a:latin typeface="Tahoma"/>
                <a:cs typeface="Tahoma"/>
              </a:rPr>
              <a:t>will</a:t>
            </a:r>
            <a:r>
              <a:rPr sz="1600" spc="-15">
                <a:latin typeface="Tahoma"/>
                <a:cs typeface="Tahoma"/>
              </a:rPr>
              <a:t> </a:t>
            </a:r>
            <a:r>
              <a:rPr sz="1600" spc="30">
                <a:latin typeface="Tahoma"/>
                <a:cs typeface="Tahoma"/>
              </a:rPr>
              <a:t>open </a:t>
            </a:r>
            <a:r>
              <a:rPr sz="1600">
                <a:latin typeface="Tahoma"/>
                <a:cs typeface="Tahoma"/>
              </a:rPr>
              <a:t>up</a:t>
            </a:r>
            <a:r>
              <a:rPr sz="1600" spc="-30">
                <a:latin typeface="Tahoma"/>
                <a:cs typeface="Tahoma"/>
              </a:rPr>
              <a:t> </a:t>
            </a:r>
            <a:r>
              <a:rPr sz="1600" spc="55">
                <a:latin typeface="Tahoma"/>
                <a:cs typeface="Tahoma"/>
              </a:rPr>
              <a:t>from</a:t>
            </a:r>
            <a:r>
              <a:rPr sz="1600" spc="-25">
                <a:latin typeface="Tahoma"/>
                <a:cs typeface="Tahoma"/>
              </a:rPr>
              <a:t> </a:t>
            </a:r>
            <a:r>
              <a:rPr sz="1600" spc="50">
                <a:latin typeface="Tahoma"/>
                <a:cs typeface="Tahoma"/>
              </a:rPr>
              <a:t>bottom</a:t>
            </a:r>
            <a:r>
              <a:rPr sz="1600" spc="-30">
                <a:latin typeface="Tahoma"/>
                <a:cs typeface="Tahoma"/>
              </a:rPr>
              <a:t> </a:t>
            </a:r>
            <a:r>
              <a:rPr sz="1600" spc="-25">
                <a:latin typeface="Tahoma"/>
                <a:cs typeface="Tahoma"/>
              </a:rPr>
              <a:t>to </a:t>
            </a:r>
            <a:r>
              <a:rPr sz="1600" spc="65">
                <a:latin typeface="Tahoma"/>
                <a:cs typeface="Tahoma"/>
              </a:rPr>
              <a:t>book</a:t>
            </a:r>
            <a:r>
              <a:rPr sz="1600" spc="-30">
                <a:latin typeface="Tahoma"/>
                <a:cs typeface="Tahoma"/>
              </a:rPr>
              <a:t> </a:t>
            </a:r>
            <a:r>
              <a:rPr sz="1600">
                <a:latin typeface="Tahoma"/>
                <a:cs typeface="Tahoma"/>
              </a:rPr>
              <a:t>the</a:t>
            </a:r>
            <a:r>
              <a:rPr sz="1600" spc="-25">
                <a:latin typeface="Tahoma"/>
                <a:cs typeface="Tahoma"/>
              </a:rPr>
              <a:t> </a:t>
            </a:r>
            <a:r>
              <a:rPr sz="1600" spc="-10">
                <a:latin typeface="Tahoma"/>
                <a:cs typeface="Tahoma"/>
              </a:rPr>
              <a:t>session.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6380" y="359275"/>
            <a:ext cx="6471284" cy="386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9955">
              <a:lnSpc>
                <a:spcPct val="100000"/>
              </a:lnSpc>
              <a:spcBef>
                <a:spcPts val="100"/>
              </a:spcBef>
            </a:pPr>
            <a:r>
              <a:rPr sz="2000" spc="-45"/>
              <a:t>Wireframing</a:t>
            </a:r>
            <a:r>
              <a:rPr sz="2000" spc="-70"/>
              <a:t> </a:t>
            </a:r>
            <a:r>
              <a:rPr sz="2000" spc="65"/>
              <a:t>-</a:t>
            </a:r>
            <a:r>
              <a:rPr sz="2000" spc="-70"/>
              <a:t> </a:t>
            </a:r>
            <a:r>
              <a:rPr sz="2000"/>
              <a:t>Mentee</a:t>
            </a:r>
            <a:r>
              <a:rPr sz="2000" spc="-70"/>
              <a:t> </a:t>
            </a:r>
            <a:r>
              <a:rPr sz="2000" spc="70"/>
              <a:t>Screen</a:t>
            </a:r>
            <a:endParaRPr sz="20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839E1E9-ED3F-5B23-6AEC-9C9277FA2ECE}"/>
              </a:ext>
            </a:extLst>
          </p:cNvPr>
          <p:cNvSpPr/>
          <p:nvPr/>
        </p:nvSpPr>
        <p:spPr>
          <a:xfrm>
            <a:off x="2141852" y="1898113"/>
            <a:ext cx="485236" cy="64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447D59-7EF4-B109-2972-A47EA858C60C}"/>
              </a:ext>
            </a:extLst>
          </p:cNvPr>
          <p:cNvSpPr/>
          <p:nvPr/>
        </p:nvSpPr>
        <p:spPr>
          <a:xfrm rot="10800000">
            <a:off x="6573673" y="3418519"/>
            <a:ext cx="485236" cy="64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9955">
              <a:lnSpc>
                <a:spcPct val="100000"/>
              </a:lnSpc>
              <a:spcBef>
                <a:spcPts val="100"/>
              </a:spcBef>
            </a:pPr>
            <a:r>
              <a:rPr sz="2000" spc="-45"/>
              <a:t>Wireframing</a:t>
            </a:r>
            <a:r>
              <a:rPr sz="2000" spc="-70"/>
              <a:t> </a:t>
            </a:r>
            <a:r>
              <a:rPr sz="2000" spc="65"/>
              <a:t>-</a:t>
            </a:r>
            <a:r>
              <a:rPr sz="2000" spc="-70"/>
              <a:t> </a:t>
            </a:r>
            <a:r>
              <a:rPr sz="2000"/>
              <a:t>Mentee</a:t>
            </a:r>
            <a:r>
              <a:rPr sz="2000" spc="-70"/>
              <a:t> </a:t>
            </a:r>
            <a:r>
              <a:rPr sz="2000" spc="70"/>
              <a:t>Screen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950" y="800950"/>
            <a:ext cx="1854924" cy="39735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3474" y="1160162"/>
            <a:ext cx="4032885" cy="34599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60325">
              <a:lnSpc>
                <a:spcPct val="100000"/>
              </a:lnSpc>
              <a:spcBef>
                <a:spcPts val="100"/>
              </a:spcBef>
            </a:pPr>
            <a:r>
              <a:rPr sz="1600" spc="50">
                <a:latin typeface="Calibri"/>
                <a:ea typeface="Calibri"/>
                <a:cs typeface="Tahoma"/>
              </a:rPr>
              <a:t>Now</a:t>
            </a:r>
            <a:r>
              <a:rPr sz="1600" spc="1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to</a:t>
            </a:r>
            <a:r>
              <a:rPr sz="1600" spc="1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have</a:t>
            </a:r>
            <a:r>
              <a:rPr sz="1600" spc="20">
                <a:latin typeface="Calibri"/>
                <a:ea typeface="Calibri"/>
                <a:cs typeface="Tahoma"/>
              </a:rPr>
              <a:t> </a:t>
            </a:r>
            <a:r>
              <a:rPr sz="1600" spc="110">
                <a:latin typeface="Calibri"/>
                <a:ea typeface="Calibri"/>
                <a:cs typeface="Tahoma"/>
              </a:rPr>
              <a:t>a</a:t>
            </a:r>
            <a:r>
              <a:rPr sz="1600" spc="1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session</a:t>
            </a:r>
            <a:r>
              <a:rPr sz="1600" spc="1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with</a:t>
            </a:r>
            <a:r>
              <a:rPr sz="1600" spc="2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mentors,</a:t>
            </a:r>
            <a:r>
              <a:rPr sz="1600" spc="1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we</a:t>
            </a:r>
            <a:r>
              <a:rPr sz="1600" spc="1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will</a:t>
            </a:r>
            <a:r>
              <a:rPr sz="1600" spc="20">
                <a:latin typeface="Calibri"/>
                <a:ea typeface="Calibri"/>
                <a:cs typeface="Tahoma"/>
              </a:rPr>
              <a:t> </a:t>
            </a:r>
            <a:r>
              <a:rPr sz="1600" spc="45">
                <a:latin typeface="Calibri"/>
                <a:ea typeface="Calibri"/>
                <a:cs typeface="Tahoma"/>
              </a:rPr>
              <a:t>go </a:t>
            </a:r>
            <a:r>
              <a:rPr sz="1600">
                <a:latin typeface="Calibri"/>
                <a:ea typeface="Calibri"/>
                <a:cs typeface="Tahoma"/>
              </a:rPr>
              <a:t>with</a:t>
            </a:r>
            <a:r>
              <a:rPr sz="1600" spc="-15">
                <a:latin typeface="Calibri"/>
                <a:ea typeface="Calibri"/>
                <a:cs typeface="Tahoma"/>
              </a:rPr>
              <a:t> </a:t>
            </a:r>
            <a:r>
              <a:rPr sz="1600" b="1" spc="-140">
                <a:latin typeface="Calibri"/>
                <a:ea typeface="Calibri"/>
                <a:cs typeface="Verdana"/>
              </a:rPr>
              <a:t>Acquisition</a:t>
            </a:r>
            <a:r>
              <a:rPr sz="1600" b="1" spc="-40">
                <a:latin typeface="Calibri"/>
                <a:ea typeface="Calibri"/>
                <a:cs typeface="Verdana"/>
              </a:rPr>
              <a:t> </a:t>
            </a:r>
            <a:r>
              <a:rPr sz="1600" b="1" spc="-130">
                <a:latin typeface="Calibri"/>
                <a:ea typeface="Calibri"/>
                <a:cs typeface="Verdana"/>
              </a:rPr>
              <a:t>Approach</a:t>
            </a:r>
            <a:r>
              <a:rPr sz="1600" spc="-130">
                <a:latin typeface="Calibri"/>
                <a:ea typeface="Calibri"/>
                <a:cs typeface="Tahoma"/>
              </a:rPr>
              <a:t>.</a:t>
            </a:r>
            <a:r>
              <a:rPr sz="1600" spc="-15">
                <a:latin typeface="Calibri"/>
                <a:ea typeface="Calibri"/>
                <a:cs typeface="Tahoma"/>
              </a:rPr>
              <a:t> </a:t>
            </a:r>
            <a:r>
              <a:rPr sz="1600" spc="-85">
                <a:latin typeface="Calibri"/>
                <a:ea typeface="Calibri"/>
                <a:cs typeface="Tahoma"/>
              </a:rPr>
              <a:t>In</a:t>
            </a:r>
            <a:r>
              <a:rPr sz="1600" spc="-1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initial</a:t>
            </a:r>
            <a:r>
              <a:rPr sz="1600" spc="-1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days,</a:t>
            </a:r>
            <a:r>
              <a:rPr sz="1600" spc="-1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we</a:t>
            </a:r>
            <a:r>
              <a:rPr sz="1600" spc="-15">
                <a:latin typeface="Calibri"/>
                <a:ea typeface="Calibri"/>
                <a:cs typeface="Tahoma"/>
              </a:rPr>
              <a:t> </a:t>
            </a:r>
            <a:r>
              <a:rPr sz="1600" spc="-20">
                <a:latin typeface="Calibri"/>
                <a:ea typeface="Calibri"/>
                <a:cs typeface="Tahoma"/>
              </a:rPr>
              <a:t>will </a:t>
            </a:r>
            <a:r>
              <a:rPr sz="1600" spc="55">
                <a:latin typeface="Calibri"/>
                <a:ea typeface="Calibri"/>
                <a:cs typeface="Tahoma"/>
              </a:rPr>
              <a:t>offer</a:t>
            </a:r>
            <a:r>
              <a:rPr sz="1600" spc="5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session</a:t>
            </a:r>
            <a:r>
              <a:rPr sz="1600" spc="5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for</a:t>
            </a:r>
            <a:r>
              <a:rPr sz="1600" spc="5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free</a:t>
            </a:r>
            <a:r>
              <a:rPr sz="1600" spc="5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but</a:t>
            </a:r>
            <a:r>
              <a:rPr sz="1600" spc="5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after</a:t>
            </a:r>
            <a:r>
              <a:rPr sz="1600" spc="5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that</a:t>
            </a:r>
            <a:r>
              <a:rPr sz="1600" spc="5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we</a:t>
            </a:r>
            <a:r>
              <a:rPr sz="1600" spc="5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will</a:t>
            </a:r>
            <a:r>
              <a:rPr sz="1600" spc="50">
                <a:latin typeface="Calibri"/>
                <a:ea typeface="Calibri"/>
                <a:cs typeface="Tahoma"/>
              </a:rPr>
              <a:t> </a:t>
            </a:r>
            <a:r>
              <a:rPr sz="1600" spc="35">
                <a:latin typeface="Calibri"/>
                <a:ea typeface="Calibri"/>
                <a:cs typeface="Tahoma"/>
              </a:rPr>
              <a:t>ask </a:t>
            </a:r>
            <a:r>
              <a:rPr sz="1600">
                <a:latin typeface="Calibri"/>
                <a:ea typeface="Calibri"/>
                <a:cs typeface="Tahoma"/>
              </a:rPr>
              <a:t>users</a:t>
            </a:r>
            <a:r>
              <a:rPr sz="1600" spc="4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to</a:t>
            </a:r>
            <a:r>
              <a:rPr sz="1600" spc="45">
                <a:latin typeface="Calibri"/>
                <a:ea typeface="Calibri"/>
                <a:cs typeface="Tahoma"/>
              </a:rPr>
              <a:t> </a:t>
            </a:r>
            <a:r>
              <a:rPr sz="1600" spc="55">
                <a:latin typeface="Calibri"/>
                <a:ea typeface="Calibri"/>
                <a:cs typeface="Tahoma"/>
              </a:rPr>
              <a:t>upgrade</a:t>
            </a:r>
            <a:r>
              <a:rPr sz="1600" spc="4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the</a:t>
            </a:r>
            <a:r>
              <a:rPr sz="1600" spc="4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session</a:t>
            </a:r>
            <a:r>
              <a:rPr sz="1600" spc="45">
                <a:latin typeface="Calibri"/>
                <a:ea typeface="Calibri"/>
                <a:cs typeface="Tahoma"/>
              </a:rPr>
              <a:t> </a:t>
            </a:r>
            <a:r>
              <a:rPr sz="1600" spc="65">
                <a:latin typeface="Calibri"/>
                <a:ea typeface="Calibri"/>
                <a:cs typeface="Tahoma"/>
              </a:rPr>
              <a:t>and</a:t>
            </a:r>
            <a:r>
              <a:rPr sz="1600" spc="4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post</a:t>
            </a:r>
            <a:r>
              <a:rPr sz="1600" spc="45">
                <a:latin typeface="Calibri"/>
                <a:ea typeface="Calibri"/>
                <a:cs typeface="Tahoma"/>
              </a:rPr>
              <a:t> </a:t>
            </a:r>
            <a:r>
              <a:rPr sz="1600" spc="-10">
                <a:latin typeface="Calibri"/>
                <a:ea typeface="Calibri"/>
                <a:cs typeface="Tahoma"/>
              </a:rPr>
              <a:t>which </a:t>
            </a:r>
            <a:r>
              <a:rPr sz="1600">
                <a:latin typeface="Calibri"/>
                <a:ea typeface="Calibri"/>
                <a:cs typeface="Tahoma"/>
              </a:rPr>
              <a:t>they</a:t>
            </a:r>
            <a:r>
              <a:rPr sz="1600" spc="5">
                <a:latin typeface="Calibri"/>
                <a:ea typeface="Calibri"/>
                <a:cs typeface="Tahoma"/>
              </a:rPr>
              <a:t> </a:t>
            </a:r>
            <a:r>
              <a:rPr sz="1600" spc="70">
                <a:latin typeface="Calibri"/>
                <a:ea typeface="Calibri"/>
                <a:cs typeface="Tahoma"/>
              </a:rPr>
              <a:t>can</a:t>
            </a:r>
            <a:r>
              <a:rPr sz="1600" spc="10">
                <a:latin typeface="Calibri"/>
                <a:ea typeface="Calibri"/>
                <a:cs typeface="Tahoma"/>
              </a:rPr>
              <a:t> </a:t>
            </a:r>
            <a:r>
              <a:rPr sz="1600" spc="65">
                <a:latin typeface="Calibri"/>
                <a:ea typeface="Calibri"/>
                <a:cs typeface="Tahoma"/>
              </a:rPr>
              <a:t>book</a:t>
            </a:r>
            <a:r>
              <a:rPr sz="1600" spc="10">
                <a:latin typeface="Calibri"/>
                <a:ea typeface="Calibri"/>
                <a:cs typeface="Tahoma"/>
              </a:rPr>
              <a:t> </a:t>
            </a:r>
            <a:r>
              <a:rPr sz="1600" spc="65">
                <a:latin typeface="Calibri"/>
                <a:ea typeface="Calibri"/>
                <a:cs typeface="Tahoma"/>
              </a:rPr>
              <a:t>as</a:t>
            </a:r>
            <a:r>
              <a:rPr sz="1600" spc="10">
                <a:latin typeface="Calibri"/>
                <a:ea typeface="Calibri"/>
                <a:cs typeface="Tahoma"/>
              </a:rPr>
              <a:t> </a:t>
            </a:r>
            <a:r>
              <a:rPr sz="1600" spc="80">
                <a:latin typeface="Calibri"/>
                <a:ea typeface="Calibri"/>
                <a:cs typeface="Tahoma"/>
              </a:rPr>
              <a:t>many</a:t>
            </a:r>
            <a:r>
              <a:rPr sz="1600" spc="1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session</a:t>
            </a:r>
            <a:r>
              <a:rPr sz="1600" spc="10">
                <a:latin typeface="Calibri"/>
                <a:ea typeface="Calibri"/>
                <a:cs typeface="Tahoma"/>
              </a:rPr>
              <a:t> </a:t>
            </a:r>
            <a:r>
              <a:rPr sz="1600" spc="65">
                <a:latin typeface="Calibri"/>
                <a:ea typeface="Calibri"/>
                <a:cs typeface="Tahoma"/>
              </a:rPr>
              <a:t>as</a:t>
            </a:r>
            <a:r>
              <a:rPr sz="1600" spc="1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they</a:t>
            </a:r>
            <a:r>
              <a:rPr sz="1600" spc="10">
                <a:latin typeface="Calibri"/>
                <a:ea typeface="Calibri"/>
                <a:cs typeface="Tahoma"/>
              </a:rPr>
              <a:t> </a:t>
            </a:r>
            <a:r>
              <a:rPr sz="1600" spc="-20">
                <a:latin typeface="Calibri"/>
                <a:ea typeface="Calibri"/>
                <a:cs typeface="Tahoma"/>
              </a:rPr>
              <a:t>can.</a:t>
            </a:r>
            <a:endParaRPr sz="1600">
              <a:latin typeface="Calibri"/>
              <a:ea typeface="Calibri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50">
                <a:latin typeface="Calibri"/>
                <a:ea typeface="Calibri"/>
                <a:cs typeface="Tahoma"/>
              </a:rPr>
              <a:t>For</a:t>
            </a:r>
            <a:r>
              <a:rPr sz="1600" spc="-1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pricing,</a:t>
            </a:r>
            <a:r>
              <a:rPr sz="1600" spc="-1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we</a:t>
            </a:r>
            <a:r>
              <a:rPr sz="1600" spc="-1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will</a:t>
            </a:r>
            <a:r>
              <a:rPr sz="1600" spc="-10">
                <a:latin typeface="Calibri"/>
                <a:ea typeface="Calibri"/>
                <a:cs typeface="Tahoma"/>
              </a:rPr>
              <a:t> </a:t>
            </a:r>
            <a:r>
              <a:rPr sz="1600" spc="55">
                <a:latin typeface="Calibri"/>
                <a:ea typeface="Calibri"/>
                <a:cs typeface="Tahoma"/>
              </a:rPr>
              <a:t>offer</a:t>
            </a:r>
            <a:r>
              <a:rPr sz="1600" spc="-1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two</a:t>
            </a:r>
            <a:r>
              <a:rPr sz="1600" spc="-15">
                <a:latin typeface="Calibri"/>
                <a:ea typeface="Calibri"/>
                <a:cs typeface="Tahoma"/>
              </a:rPr>
              <a:t> </a:t>
            </a:r>
            <a:r>
              <a:rPr sz="1600" spc="35">
                <a:latin typeface="Calibri"/>
                <a:ea typeface="Calibri"/>
                <a:cs typeface="Tahoma"/>
              </a:rPr>
              <a:t>ways</a:t>
            </a:r>
            <a:endParaRPr sz="1600">
              <a:latin typeface="Calibri"/>
              <a:ea typeface="Calibri"/>
              <a:cs typeface="Tahoma"/>
            </a:endParaRPr>
          </a:p>
          <a:p>
            <a:pPr marL="469900" marR="5080" indent="-33655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600" spc="-65">
                <a:latin typeface="Calibri"/>
                <a:ea typeface="Calibri"/>
                <a:cs typeface="Tahoma"/>
              </a:rPr>
              <a:t>If</a:t>
            </a:r>
            <a:r>
              <a:rPr sz="1600" spc="6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they</a:t>
            </a:r>
            <a:r>
              <a:rPr sz="1600" spc="7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only</a:t>
            </a:r>
            <a:r>
              <a:rPr sz="1600" spc="7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want</a:t>
            </a:r>
            <a:r>
              <a:rPr sz="1600" spc="7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to</a:t>
            </a:r>
            <a:r>
              <a:rPr sz="1600" spc="70">
                <a:latin typeface="Calibri"/>
                <a:ea typeface="Calibri"/>
                <a:cs typeface="Tahoma"/>
              </a:rPr>
              <a:t> </a:t>
            </a:r>
            <a:r>
              <a:rPr sz="1600" spc="60">
                <a:latin typeface="Calibri"/>
                <a:ea typeface="Calibri"/>
                <a:cs typeface="Tahoma"/>
              </a:rPr>
              <a:t>buy</a:t>
            </a:r>
            <a:r>
              <a:rPr sz="1600" spc="7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Mentorship</a:t>
            </a:r>
            <a:r>
              <a:rPr sz="1600" spc="70">
                <a:latin typeface="Calibri"/>
                <a:ea typeface="Calibri"/>
                <a:cs typeface="Tahoma"/>
              </a:rPr>
              <a:t> </a:t>
            </a:r>
            <a:r>
              <a:rPr sz="1600" spc="-10">
                <a:latin typeface="Calibri"/>
                <a:ea typeface="Calibri"/>
                <a:cs typeface="Tahoma"/>
              </a:rPr>
              <a:t>feature</a:t>
            </a:r>
            <a:r>
              <a:rPr lang="en-US" sz="1600" spc="-10">
                <a:latin typeface="Calibri"/>
                <a:ea typeface="Calibri"/>
                <a:cs typeface="Tahoma"/>
              </a:rPr>
              <a:t>,</a:t>
            </a:r>
            <a:r>
              <a:rPr sz="1600" spc="-1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then</a:t>
            </a:r>
            <a:r>
              <a:rPr sz="1600" spc="2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we</a:t>
            </a:r>
            <a:r>
              <a:rPr sz="1600" spc="2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will</a:t>
            </a:r>
            <a:r>
              <a:rPr sz="1600" spc="20">
                <a:latin typeface="Calibri"/>
                <a:ea typeface="Calibri"/>
                <a:cs typeface="Tahoma"/>
              </a:rPr>
              <a:t> </a:t>
            </a:r>
            <a:r>
              <a:rPr sz="1600" spc="55">
                <a:latin typeface="Calibri"/>
                <a:ea typeface="Calibri"/>
                <a:cs typeface="Tahoma"/>
              </a:rPr>
              <a:t>charge</a:t>
            </a:r>
            <a:r>
              <a:rPr sz="1600" spc="2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certain</a:t>
            </a:r>
            <a:r>
              <a:rPr sz="1600" spc="20">
                <a:latin typeface="Calibri"/>
                <a:ea typeface="Calibri"/>
                <a:cs typeface="Tahoma"/>
              </a:rPr>
              <a:t> </a:t>
            </a:r>
            <a:r>
              <a:rPr sz="1600" spc="-10">
                <a:latin typeface="Calibri"/>
                <a:ea typeface="Calibri"/>
                <a:cs typeface="Tahoma"/>
              </a:rPr>
              <a:t>amount.</a:t>
            </a:r>
            <a:endParaRPr sz="1600">
              <a:latin typeface="Calibri"/>
              <a:ea typeface="Calibri"/>
              <a:cs typeface="Tahoma"/>
            </a:endParaRPr>
          </a:p>
          <a:p>
            <a:pPr marL="469900" marR="172720" indent="-33655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600" spc="60">
                <a:latin typeface="Calibri"/>
                <a:ea typeface="Calibri"/>
                <a:cs typeface="Tahoma"/>
              </a:rPr>
              <a:t>We</a:t>
            </a:r>
            <a:r>
              <a:rPr sz="1600" spc="35">
                <a:latin typeface="Calibri"/>
                <a:ea typeface="Calibri"/>
                <a:cs typeface="Tahoma"/>
              </a:rPr>
              <a:t> </a:t>
            </a:r>
            <a:r>
              <a:rPr sz="1600" spc="70">
                <a:latin typeface="Calibri"/>
                <a:ea typeface="Calibri"/>
                <a:cs typeface="Tahoma"/>
              </a:rPr>
              <a:t>can</a:t>
            </a:r>
            <a:r>
              <a:rPr sz="1600" spc="4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club</a:t>
            </a:r>
            <a:r>
              <a:rPr sz="1600" spc="3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Mentorship</a:t>
            </a:r>
            <a:r>
              <a:rPr sz="1600" spc="40">
                <a:latin typeface="Calibri"/>
                <a:ea typeface="Calibri"/>
                <a:cs typeface="Tahoma"/>
              </a:rPr>
              <a:t> </a:t>
            </a:r>
            <a:r>
              <a:rPr sz="1600" spc="-240">
                <a:latin typeface="Calibri"/>
                <a:ea typeface="Calibri"/>
                <a:cs typeface="Tahoma"/>
              </a:rPr>
              <a:t>+</a:t>
            </a:r>
            <a:r>
              <a:rPr sz="1600" spc="35">
                <a:latin typeface="Calibri"/>
                <a:ea typeface="Calibri"/>
                <a:cs typeface="Tahoma"/>
              </a:rPr>
              <a:t> </a:t>
            </a:r>
            <a:r>
              <a:rPr sz="1600" spc="-10">
                <a:latin typeface="Calibri"/>
                <a:ea typeface="Calibri"/>
                <a:cs typeface="Tahoma"/>
              </a:rPr>
              <a:t>LinkedIn </a:t>
            </a:r>
            <a:r>
              <a:rPr sz="1600">
                <a:latin typeface="Calibri"/>
                <a:ea typeface="Calibri"/>
                <a:cs typeface="Tahoma"/>
              </a:rPr>
              <a:t>premium</a:t>
            </a:r>
            <a:r>
              <a:rPr sz="1600" spc="114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feature</a:t>
            </a:r>
            <a:r>
              <a:rPr sz="1600" spc="114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together</a:t>
            </a:r>
            <a:r>
              <a:rPr sz="1600" spc="120">
                <a:latin typeface="Calibri"/>
                <a:ea typeface="Calibri"/>
                <a:cs typeface="Tahoma"/>
              </a:rPr>
              <a:t> </a:t>
            </a:r>
            <a:r>
              <a:rPr sz="1600" spc="65">
                <a:latin typeface="Calibri"/>
                <a:ea typeface="Calibri"/>
                <a:cs typeface="Tahoma"/>
              </a:rPr>
              <a:t>and</a:t>
            </a:r>
            <a:r>
              <a:rPr sz="1600" spc="114">
                <a:latin typeface="Calibri"/>
                <a:ea typeface="Calibri"/>
                <a:cs typeface="Tahoma"/>
              </a:rPr>
              <a:t> </a:t>
            </a:r>
            <a:r>
              <a:rPr sz="1600" spc="55">
                <a:latin typeface="Calibri"/>
                <a:ea typeface="Calibri"/>
                <a:cs typeface="Tahoma"/>
              </a:rPr>
              <a:t>offer</a:t>
            </a:r>
            <a:r>
              <a:rPr sz="1600" spc="114">
                <a:latin typeface="Calibri"/>
                <a:ea typeface="Calibri"/>
                <a:cs typeface="Tahoma"/>
              </a:rPr>
              <a:t> </a:t>
            </a:r>
            <a:r>
              <a:rPr sz="1600" spc="25">
                <a:latin typeface="Calibri"/>
                <a:ea typeface="Calibri"/>
                <a:cs typeface="Tahoma"/>
              </a:rPr>
              <a:t>at </a:t>
            </a:r>
            <a:r>
              <a:rPr sz="1600">
                <a:latin typeface="Calibri"/>
                <a:ea typeface="Calibri"/>
                <a:cs typeface="Tahoma"/>
              </a:rPr>
              <a:t>slightly</a:t>
            </a:r>
            <a:r>
              <a:rPr sz="1600" spc="10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increased</a:t>
            </a:r>
            <a:r>
              <a:rPr sz="1600" spc="11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price</a:t>
            </a:r>
            <a:r>
              <a:rPr sz="1600" spc="10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which</a:t>
            </a:r>
            <a:r>
              <a:rPr sz="1600" spc="110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will</a:t>
            </a:r>
            <a:r>
              <a:rPr sz="1600" spc="105">
                <a:latin typeface="Calibri"/>
                <a:ea typeface="Calibri"/>
                <a:cs typeface="Tahoma"/>
              </a:rPr>
              <a:t> </a:t>
            </a:r>
            <a:r>
              <a:rPr sz="1600" spc="-20">
                <a:latin typeface="Calibri"/>
                <a:ea typeface="Calibri"/>
                <a:cs typeface="Tahoma"/>
              </a:rPr>
              <a:t>help </a:t>
            </a:r>
            <a:r>
              <a:rPr sz="1600">
                <a:latin typeface="Calibri"/>
                <a:ea typeface="Calibri"/>
                <a:cs typeface="Tahoma"/>
              </a:rPr>
              <a:t>LinkedIn</a:t>
            </a:r>
            <a:r>
              <a:rPr sz="1600" spc="13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to</a:t>
            </a:r>
            <a:r>
              <a:rPr sz="1600" spc="13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upsell</a:t>
            </a:r>
            <a:r>
              <a:rPr sz="1600" spc="13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membership</a:t>
            </a:r>
            <a:r>
              <a:rPr sz="1600" spc="135">
                <a:latin typeface="Calibri"/>
                <a:ea typeface="Calibri"/>
                <a:cs typeface="Tahoma"/>
              </a:rPr>
              <a:t> </a:t>
            </a:r>
            <a:r>
              <a:rPr sz="1600">
                <a:latin typeface="Calibri"/>
                <a:ea typeface="Calibri"/>
                <a:cs typeface="Tahoma"/>
              </a:rPr>
              <a:t>feature</a:t>
            </a:r>
            <a:r>
              <a:rPr sz="1600" spc="135">
                <a:latin typeface="Calibri"/>
                <a:ea typeface="Calibri"/>
                <a:cs typeface="Tahoma"/>
              </a:rPr>
              <a:t> </a:t>
            </a:r>
            <a:r>
              <a:rPr sz="1600" spc="40">
                <a:latin typeface="Calibri"/>
                <a:ea typeface="Calibri"/>
                <a:cs typeface="Tahoma"/>
              </a:rPr>
              <a:t>as </a:t>
            </a:r>
            <a:r>
              <a:rPr sz="1600" spc="-10">
                <a:latin typeface="Calibri"/>
                <a:ea typeface="Calibri"/>
                <a:cs typeface="Tahoma"/>
              </a:rPr>
              <a:t>well.</a:t>
            </a:r>
            <a:endParaRPr sz="1600">
              <a:latin typeface="Calibri"/>
              <a:ea typeface="Calibri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425" y="838625"/>
            <a:ext cx="1811299" cy="38801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14370" y="1830867"/>
            <a:ext cx="3983990" cy="19646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>
                <a:latin typeface="Tahoma"/>
                <a:cs typeface="Tahoma"/>
              </a:rPr>
              <a:t>Post</a:t>
            </a:r>
            <a:r>
              <a:rPr sz="1400" b="1" spc="105">
                <a:latin typeface="Tahoma"/>
                <a:cs typeface="Tahoma"/>
              </a:rPr>
              <a:t> </a:t>
            </a:r>
            <a:r>
              <a:rPr sz="1400" b="1">
                <a:latin typeface="Tahoma"/>
                <a:cs typeface="Tahoma"/>
              </a:rPr>
              <a:t>conﬁrmation</a:t>
            </a:r>
            <a:r>
              <a:rPr sz="1400" b="1" spc="105">
                <a:latin typeface="Tahoma"/>
                <a:cs typeface="Tahoma"/>
              </a:rPr>
              <a:t> </a:t>
            </a:r>
            <a:r>
              <a:rPr sz="1400" b="1" spc="65">
                <a:latin typeface="Tahoma"/>
                <a:cs typeface="Tahoma"/>
              </a:rPr>
              <a:t>of</a:t>
            </a:r>
            <a:r>
              <a:rPr sz="1400" b="1" spc="105">
                <a:latin typeface="Tahoma"/>
                <a:cs typeface="Tahoma"/>
              </a:rPr>
              <a:t> </a:t>
            </a:r>
            <a:r>
              <a:rPr sz="1400" b="1">
                <a:latin typeface="Tahoma"/>
                <a:cs typeface="Tahoma"/>
              </a:rPr>
              <a:t>session</a:t>
            </a:r>
            <a:r>
              <a:rPr sz="1400">
                <a:latin typeface="Tahoma"/>
                <a:cs typeface="Tahoma"/>
              </a:rPr>
              <a:t>,</a:t>
            </a:r>
            <a:r>
              <a:rPr sz="1400" spc="10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Mentees</a:t>
            </a:r>
            <a:r>
              <a:rPr sz="1400" spc="11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will</a:t>
            </a:r>
            <a:r>
              <a:rPr sz="1400" spc="105">
                <a:latin typeface="Tahoma"/>
                <a:cs typeface="Tahoma"/>
              </a:rPr>
              <a:t> </a:t>
            </a:r>
            <a:r>
              <a:rPr sz="1400" spc="35">
                <a:latin typeface="Tahoma"/>
                <a:cs typeface="Tahoma"/>
              </a:rPr>
              <a:t>be </a:t>
            </a:r>
            <a:r>
              <a:rPr sz="1400" spc="50">
                <a:latin typeface="Tahoma"/>
                <a:cs typeface="Tahoma"/>
              </a:rPr>
              <a:t>able</a:t>
            </a:r>
            <a:r>
              <a:rPr sz="1400" spc="4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to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see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their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 spc="50">
                <a:latin typeface="Tahoma"/>
                <a:cs typeface="Tahoma"/>
              </a:rPr>
              <a:t>upcoming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session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under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Events </a:t>
            </a:r>
            <a:r>
              <a:rPr sz="1400">
                <a:latin typeface="Tahoma"/>
                <a:cs typeface="Tahoma"/>
              </a:rPr>
              <a:t>section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of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the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screen.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 spc="60">
                <a:latin typeface="Tahoma"/>
                <a:cs typeface="Tahoma"/>
              </a:rPr>
              <a:t>We</a:t>
            </a:r>
            <a:r>
              <a:rPr sz="1400" spc="50">
                <a:latin typeface="Tahoma"/>
                <a:cs typeface="Tahoma"/>
              </a:rPr>
              <a:t> are </a:t>
            </a:r>
            <a:r>
              <a:rPr sz="1400" b="1">
                <a:latin typeface="Tahoma"/>
                <a:cs typeface="Tahoma"/>
              </a:rPr>
              <a:t>offering</a:t>
            </a:r>
            <a:r>
              <a:rPr sz="1400" b="1" spc="50">
                <a:latin typeface="Tahoma"/>
                <a:cs typeface="Tahoma"/>
              </a:rPr>
              <a:t> </a:t>
            </a:r>
            <a:r>
              <a:rPr sz="1400" b="1" spc="-25">
                <a:latin typeface="Tahoma"/>
                <a:cs typeface="Tahoma"/>
              </a:rPr>
              <a:t>two </a:t>
            </a:r>
            <a:r>
              <a:rPr sz="1400" b="1">
                <a:latin typeface="Tahoma"/>
                <a:cs typeface="Tahoma"/>
              </a:rPr>
              <a:t>feature</a:t>
            </a:r>
            <a:r>
              <a:rPr sz="1400" b="1" spc="80">
                <a:latin typeface="Tahoma"/>
                <a:cs typeface="Tahoma"/>
              </a:rPr>
              <a:t> </a:t>
            </a:r>
            <a:r>
              <a:rPr sz="1400" b="1">
                <a:latin typeface="Tahoma"/>
                <a:cs typeface="Tahoma"/>
              </a:rPr>
              <a:t>under</a:t>
            </a:r>
            <a:r>
              <a:rPr sz="1400" b="1" spc="80">
                <a:latin typeface="Tahoma"/>
                <a:cs typeface="Tahoma"/>
              </a:rPr>
              <a:t> </a:t>
            </a:r>
            <a:r>
              <a:rPr sz="1400" b="1">
                <a:latin typeface="Tahoma"/>
                <a:cs typeface="Tahoma"/>
              </a:rPr>
              <a:t>this</a:t>
            </a:r>
            <a:r>
              <a:rPr sz="1400" b="1" spc="85">
                <a:latin typeface="Tahoma"/>
                <a:cs typeface="Tahoma"/>
              </a:rPr>
              <a:t> </a:t>
            </a:r>
            <a:r>
              <a:rPr sz="1400" b="1" spc="-50">
                <a:latin typeface="Tahoma"/>
                <a:cs typeface="Tahoma"/>
              </a:rPr>
              <a:t>-</a:t>
            </a:r>
            <a:endParaRPr sz="1400" b="1">
              <a:latin typeface="Tahoma"/>
              <a:cs typeface="Tahoma"/>
            </a:endParaRPr>
          </a:p>
          <a:p>
            <a:pPr marL="12700" marR="5080">
              <a:spcBef>
                <a:spcPts val="100"/>
              </a:spcBef>
              <a:tabLst>
                <a:tab pos="469265" algn="l"/>
                <a:tab pos="469900" algn="l"/>
              </a:tabLst>
            </a:pPr>
            <a:endParaRPr lang="en-US" sz="1400" spc="-5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50">
                <a:latin typeface="Tahoma"/>
                <a:cs typeface="Tahoma"/>
              </a:rPr>
              <a:t>Cancel</a:t>
            </a:r>
            <a:r>
              <a:rPr sz="1400" spc="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button</a:t>
            </a:r>
            <a:r>
              <a:rPr sz="1400" spc="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to</a:t>
            </a:r>
            <a:r>
              <a:rPr sz="1400" spc="15">
                <a:latin typeface="Tahoma"/>
                <a:cs typeface="Tahoma"/>
              </a:rPr>
              <a:t> </a:t>
            </a:r>
            <a:r>
              <a:rPr sz="1400" spc="55">
                <a:latin typeface="Tahoma"/>
                <a:cs typeface="Tahoma"/>
              </a:rPr>
              <a:t>cancel</a:t>
            </a:r>
            <a:r>
              <a:rPr sz="1400" spc="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the</a:t>
            </a:r>
            <a:r>
              <a:rPr sz="1400" spc="15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session</a:t>
            </a:r>
            <a:endParaRPr sz="1400">
              <a:latin typeface="Tahoma"/>
              <a:cs typeface="Tahoma"/>
            </a:endParaRPr>
          </a:p>
          <a:p>
            <a:pPr marL="469900" indent="-336550">
              <a:buFont typeface="Arial"/>
              <a:buChar char="●"/>
              <a:tabLst>
                <a:tab pos="469265" algn="l"/>
                <a:tab pos="469900" algn="l"/>
              </a:tabLst>
            </a:pPr>
            <a:endParaRPr lang="en-US" sz="1400" spc="-10">
              <a:latin typeface="Tahoma"/>
              <a:cs typeface="Tahoma"/>
            </a:endParaRPr>
          </a:p>
          <a:p>
            <a:pPr marL="469900" marR="641985" indent="-33655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60">
                <a:latin typeface="Tahoma"/>
                <a:cs typeface="Tahoma"/>
              </a:rPr>
              <a:t>Modify</a:t>
            </a:r>
            <a:r>
              <a:rPr sz="1400" spc="4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button</a:t>
            </a:r>
            <a:r>
              <a:rPr sz="1400" spc="4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to</a:t>
            </a:r>
            <a:r>
              <a:rPr sz="1400" spc="40">
                <a:latin typeface="Tahoma"/>
                <a:cs typeface="Tahoma"/>
              </a:rPr>
              <a:t> </a:t>
            </a:r>
            <a:r>
              <a:rPr sz="1400" spc="60">
                <a:latin typeface="Tahoma"/>
                <a:cs typeface="Tahoma"/>
              </a:rPr>
              <a:t>modify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timings</a:t>
            </a:r>
            <a:r>
              <a:rPr sz="1400" spc="40">
                <a:latin typeface="Tahoma"/>
                <a:cs typeface="Tahoma"/>
              </a:rPr>
              <a:t> </a:t>
            </a:r>
            <a:r>
              <a:rPr sz="1400" spc="30">
                <a:latin typeface="Tahoma"/>
                <a:cs typeface="Tahoma"/>
              </a:rPr>
              <a:t>or </a:t>
            </a:r>
            <a:r>
              <a:rPr sz="1400">
                <a:latin typeface="Tahoma"/>
                <a:cs typeface="Tahoma"/>
              </a:rPr>
              <a:t>reschedule</a:t>
            </a:r>
            <a:r>
              <a:rPr sz="1400" spc="15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the</a:t>
            </a:r>
            <a:r>
              <a:rPr sz="1400" spc="155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session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4814" y="359275"/>
            <a:ext cx="6471284" cy="386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100"/>
              </a:spcBef>
            </a:pPr>
            <a:r>
              <a:rPr sz="2000" spc="-45"/>
              <a:t>Wireframing</a:t>
            </a:r>
            <a:r>
              <a:rPr sz="2000" spc="-70"/>
              <a:t> </a:t>
            </a:r>
            <a:r>
              <a:rPr sz="2000" spc="65"/>
              <a:t>-</a:t>
            </a:r>
            <a:r>
              <a:rPr sz="2000" spc="-70"/>
              <a:t> </a:t>
            </a:r>
            <a:r>
              <a:rPr sz="2000"/>
              <a:t>Mentee</a:t>
            </a:r>
            <a:r>
              <a:rPr sz="2000" spc="-70"/>
              <a:t> </a:t>
            </a:r>
            <a:r>
              <a:rPr sz="2000" spc="70"/>
              <a:t>Screen</a:t>
            </a:r>
            <a:endParaRPr sz="2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1090" y="934354"/>
            <a:ext cx="4252196" cy="3924449"/>
            <a:chOff x="2473439" y="794175"/>
            <a:chExt cx="4252196" cy="392444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3439" y="794200"/>
              <a:ext cx="1831975" cy="39243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3660" y="794175"/>
              <a:ext cx="1831975" cy="3924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0033" y="1180331"/>
            <a:ext cx="1557655" cy="238270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Tahoma"/>
                <a:cs typeface="Tahoma"/>
              </a:rPr>
              <a:t>This</a:t>
            </a:r>
            <a:r>
              <a:rPr sz="1400" spc="-2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is</a:t>
            </a:r>
            <a:r>
              <a:rPr sz="1400" spc="-2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the</a:t>
            </a:r>
            <a:r>
              <a:rPr sz="1400" spc="-20">
                <a:latin typeface="Tahoma"/>
                <a:cs typeface="Tahoma"/>
              </a:rPr>
              <a:t> </a:t>
            </a:r>
            <a:r>
              <a:rPr sz="1400" b="1" spc="-10">
                <a:latin typeface="Tahoma"/>
                <a:cs typeface="Tahoma"/>
              </a:rPr>
              <a:t>mentor </a:t>
            </a:r>
            <a:r>
              <a:rPr sz="1400" b="1">
                <a:latin typeface="Tahoma"/>
                <a:cs typeface="Tahoma"/>
              </a:rPr>
              <a:t>screen</a:t>
            </a:r>
            <a:r>
              <a:rPr sz="1400" spc="12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where</a:t>
            </a:r>
            <a:r>
              <a:rPr sz="1400" spc="120">
                <a:latin typeface="Tahoma"/>
                <a:cs typeface="Tahoma"/>
              </a:rPr>
              <a:t> </a:t>
            </a:r>
            <a:r>
              <a:rPr sz="1400" spc="-20">
                <a:latin typeface="Tahoma"/>
                <a:cs typeface="Tahoma"/>
              </a:rPr>
              <a:t>they </a:t>
            </a:r>
            <a:r>
              <a:rPr sz="1400" spc="70">
                <a:latin typeface="Tahoma"/>
                <a:cs typeface="Tahoma"/>
              </a:rPr>
              <a:t>can</a:t>
            </a:r>
            <a:r>
              <a:rPr sz="1400" spc="7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search</a:t>
            </a:r>
            <a:r>
              <a:rPr sz="1400" spc="80">
                <a:latin typeface="Tahoma"/>
                <a:cs typeface="Tahoma"/>
              </a:rPr>
              <a:t> </a:t>
            </a:r>
            <a:r>
              <a:rPr sz="1400" spc="-20">
                <a:latin typeface="Tahoma"/>
                <a:cs typeface="Tahoma"/>
              </a:rPr>
              <a:t>with </a:t>
            </a:r>
            <a:r>
              <a:rPr sz="1400">
                <a:latin typeface="Tahoma"/>
                <a:cs typeface="Tahoma"/>
              </a:rPr>
              <a:t>their</a:t>
            </a:r>
            <a:r>
              <a:rPr sz="1400" spc="10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expertise</a:t>
            </a:r>
            <a:r>
              <a:rPr sz="1400" spc="100">
                <a:latin typeface="Tahoma"/>
                <a:cs typeface="Tahoma"/>
              </a:rPr>
              <a:t> </a:t>
            </a:r>
            <a:r>
              <a:rPr sz="1400" spc="40">
                <a:latin typeface="Tahoma"/>
                <a:cs typeface="Tahoma"/>
              </a:rPr>
              <a:t>and </a:t>
            </a:r>
            <a:r>
              <a:rPr sz="1400" spc="50">
                <a:latin typeface="Tahoma"/>
                <a:cs typeface="Tahoma"/>
              </a:rPr>
              <a:t>look</a:t>
            </a:r>
            <a:r>
              <a:rPr sz="1400">
                <a:latin typeface="Tahoma"/>
                <a:cs typeface="Tahoma"/>
              </a:rPr>
              <a:t> for </a:t>
            </a:r>
            <a:r>
              <a:rPr sz="1400" spc="40">
                <a:latin typeface="Tahoma"/>
                <a:cs typeface="Tahoma"/>
              </a:rPr>
              <a:t>people </a:t>
            </a:r>
            <a:r>
              <a:rPr sz="1400">
                <a:latin typeface="Tahoma"/>
                <a:cs typeface="Tahoma"/>
              </a:rPr>
              <a:t>who</a:t>
            </a:r>
            <a:r>
              <a:rPr sz="1400" spc="65">
                <a:latin typeface="Tahoma"/>
                <a:cs typeface="Tahoma"/>
              </a:rPr>
              <a:t> </a:t>
            </a:r>
            <a:r>
              <a:rPr sz="1400" spc="50">
                <a:latin typeface="Tahoma"/>
                <a:cs typeface="Tahoma"/>
              </a:rPr>
              <a:t>are</a:t>
            </a:r>
            <a:r>
              <a:rPr sz="1400" spc="7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asking</a:t>
            </a:r>
            <a:r>
              <a:rPr sz="1400" spc="70">
                <a:latin typeface="Tahoma"/>
                <a:cs typeface="Tahoma"/>
              </a:rPr>
              <a:t> </a:t>
            </a:r>
            <a:r>
              <a:rPr sz="1400" spc="-25">
                <a:latin typeface="Tahoma"/>
                <a:cs typeface="Tahoma"/>
              </a:rPr>
              <a:t>for </a:t>
            </a:r>
            <a:r>
              <a:rPr sz="1400">
                <a:latin typeface="Tahoma"/>
                <a:cs typeface="Tahoma"/>
              </a:rPr>
              <a:t>help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and</a:t>
            </a:r>
            <a:r>
              <a:rPr sz="1400" spc="-10">
                <a:latin typeface="Tahoma"/>
                <a:cs typeface="Tahoma"/>
              </a:rPr>
              <a:t> </a:t>
            </a:r>
            <a:r>
              <a:rPr sz="1400" spc="70">
                <a:latin typeface="Tahoma"/>
                <a:cs typeface="Tahoma"/>
              </a:rPr>
              <a:t>can</a:t>
            </a:r>
            <a:r>
              <a:rPr sz="1400" spc="-10">
                <a:latin typeface="Tahoma"/>
                <a:cs typeface="Tahoma"/>
              </a:rPr>
              <a:t> click </a:t>
            </a:r>
            <a:r>
              <a:rPr sz="1400" spc="50">
                <a:latin typeface="Tahoma"/>
                <a:cs typeface="Tahoma"/>
              </a:rPr>
              <a:t>on</a:t>
            </a:r>
            <a:r>
              <a:rPr sz="1400" spc="-50">
                <a:latin typeface="Tahoma"/>
                <a:cs typeface="Tahoma"/>
              </a:rPr>
              <a:t> </a:t>
            </a:r>
            <a:r>
              <a:rPr sz="1400" spc="55">
                <a:latin typeface="Tahoma"/>
                <a:cs typeface="Tahoma"/>
              </a:rPr>
              <a:t>offer</a:t>
            </a:r>
            <a:r>
              <a:rPr sz="1400" spc="-50">
                <a:latin typeface="Tahoma"/>
                <a:cs typeface="Tahoma"/>
              </a:rPr>
              <a:t> </a:t>
            </a:r>
            <a:r>
              <a:rPr sz="1400" spc="-20">
                <a:latin typeface="Tahoma"/>
                <a:cs typeface="Tahoma"/>
              </a:rPr>
              <a:t>help </a:t>
            </a:r>
            <a:r>
              <a:rPr sz="1400">
                <a:latin typeface="Tahoma"/>
                <a:cs typeface="Tahoma"/>
              </a:rPr>
              <a:t>button</a:t>
            </a:r>
            <a:r>
              <a:rPr sz="1400" spc="40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and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further </a:t>
            </a:r>
            <a:r>
              <a:rPr sz="1400" spc="55">
                <a:latin typeface="Tahoma"/>
                <a:cs typeface="Tahoma"/>
              </a:rPr>
              <a:t>ﬂow</a:t>
            </a:r>
            <a:r>
              <a:rPr sz="1400" spc="-6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will</a:t>
            </a:r>
            <a:r>
              <a:rPr sz="1400" spc="-65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continue.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4499" y="1180331"/>
            <a:ext cx="1618615" cy="238270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50">
                <a:latin typeface="Tahoma"/>
                <a:cs typeface="Tahoma"/>
              </a:rPr>
              <a:t>Now</a:t>
            </a:r>
            <a:r>
              <a:rPr sz="1400" spc="-45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as</a:t>
            </a:r>
            <a:r>
              <a:rPr sz="1400" spc="-4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we</a:t>
            </a:r>
            <a:r>
              <a:rPr sz="1400" spc="-40">
                <a:latin typeface="Tahoma"/>
                <a:cs typeface="Tahoma"/>
              </a:rPr>
              <a:t> </a:t>
            </a:r>
            <a:r>
              <a:rPr sz="1400" spc="50">
                <a:latin typeface="Tahoma"/>
                <a:cs typeface="Tahoma"/>
              </a:rPr>
              <a:t>saw</a:t>
            </a:r>
            <a:r>
              <a:rPr sz="1400" spc="-40">
                <a:latin typeface="Tahoma"/>
                <a:cs typeface="Tahoma"/>
              </a:rPr>
              <a:t> </a:t>
            </a:r>
            <a:r>
              <a:rPr sz="1400" spc="-25">
                <a:latin typeface="Tahoma"/>
                <a:cs typeface="Tahoma"/>
              </a:rPr>
              <a:t>in </a:t>
            </a:r>
            <a:r>
              <a:rPr sz="1400">
                <a:latin typeface="Tahoma"/>
                <a:cs typeface="Tahoma"/>
              </a:rPr>
              <a:t>previous</a:t>
            </a:r>
            <a:r>
              <a:rPr sz="1400" spc="10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screen,</a:t>
            </a:r>
            <a:r>
              <a:rPr sz="1400" spc="105">
                <a:latin typeface="Tahoma"/>
                <a:cs typeface="Tahoma"/>
              </a:rPr>
              <a:t> </a:t>
            </a:r>
            <a:r>
              <a:rPr sz="1400" b="1" spc="40">
                <a:latin typeface="Tahoma"/>
                <a:cs typeface="Tahoma"/>
              </a:rPr>
              <a:t>as </a:t>
            </a:r>
            <a:r>
              <a:rPr sz="1400" b="1" spc="50">
                <a:latin typeface="Tahoma"/>
                <a:cs typeface="Tahoma"/>
              </a:rPr>
              <a:t>soon</a:t>
            </a:r>
            <a:r>
              <a:rPr sz="1400" b="1" spc="15">
                <a:latin typeface="Tahoma"/>
                <a:cs typeface="Tahoma"/>
              </a:rPr>
              <a:t> </a:t>
            </a:r>
            <a:r>
              <a:rPr sz="1400" b="1" spc="65">
                <a:latin typeface="Tahoma"/>
                <a:cs typeface="Tahoma"/>
              </a:rPr>
              <a:t>as</a:t>
            </a:r>
            <a:r>
              <a:rPr sz="1400" b="1" spc="20">
                <a:latin typeface="Tahoma"/>
                <a:cs typeface="Tahoma"/>
              </a:rPr>
              <a:t> </a:t>
            </a:r>
            <a:r>
              <a:rPr sz="1400" b="1">
                <a:latin typeface="Tahoma"/>
                <a:cs typeface="Tahoma"/>
              </a:rPr>
              <a:t>session</a:t>
            </a:r>
            <a:r>
              <a:rPr sz="1400" b="1" spc="15">
                <a:latin typeface="Tahoma"/>
                <a:cs typeface="Tahoma"/>
              </a:rPr>
              <a:t> </a:t>
            </a:r>
            <a:r>
              <a:rPr sz="1400" b="1" spc="-25">
                <a:latin typeface="Tahoma"/>
                <a:cs typeface="Tahoma"/>
              </a:rPr>
              <a:t>is </a:t>
            </a:r>
            <a:r>
              <a:rPr sz="1400" b="1">
                <a:latin typeface="Tahoma"/>
                <a:cs typeface="Tahoma"/>
              </a:rPr>
              <a:t>booked,</a:t>
            </a:r>
            <a:r>
              <a:rPr sz="1400" b="1" spc="165">
                <a:latin typeface="Tahoma"/>
                <a:cs typeface="Tahoma"/>
              </a:rPr>
              <a:t> </a:t>
            </a:r>
            <a:r>
              <a:rPr sz="1400" b="1">
                <a:latin typeface="Tahoma"/>
                <a:cs typeface="Tahoma"/>
              </a:rPr>
              <a:t>Mentor</a:t>
            </a:r>
            <a:r>
              <a:rPr sz="1400" b="1" spc="170">
                <a:latin typeface="Tahoma"/>
                <a:cs typeface="Tahoma"/>
              </a:rPr>
              <a:t> </a:t>
            </a:r>
            <a:r>
              <a:rPr sz="1400" b="1" spc="-20">
                <a:latin typeface="Tahoma"/>
                <a:cs typeface="Tahoma"/>
              </a:rPr>
              <a:t>will </a:t>
            </a:r>
            <a:r>
              <a:rPr sz="1400" b="1">
                <a:latin typeface="Tahoma"/>
                <a:cs typeface="Tahoma"/>
              </a:rPr>
              <a:t>receive</a:t>
            </a:r>
            <a:r>
              <a:rPr sz="1400" b="1" spc="170">
                <a:latin typeface="Tahoma"/>
                <a:cs typeface="Tahoma"/>
              </a:rPr>
              <a:t> </a:t>
            </a:r>
            <a:r>
              <a:rPr sz="1400" b="1" spc="-25">
                <a:latin typeface="Tahoma"/>
                <a:cs typeface="Tahoma"/>
              </a:rPr>
              <a:t>the </a:t>
            </a:r>
            <a:r>
              <a:rPr sz="1400" b="1">
                <a:latin typeface="Tahoma"/>
                <a:cs typeface="Tahoma"/>
              </a:rPr>
              <a:t>notiﬁcation</a:t>
            </a:r>
            <a:r>
              <a:rPr sz="1400" b="1" spc="345">
                <a:latin typeface="Tahoma"/>
                <a:cs typeface="Tahoma"/>
              </a:rPr>
              <a:t> </a:t>
            </a:r>
            <a:r>
              <a:rPr sz="1400" spc="-20">
                <a:latin typeface="Tahoma"/>
                <a:cs typeface="Tahoma"/>
              </a:rPr>
              <a:t>where </a:t>
            </a:r>
            <a:r>
              <a:rPr sz="1400">
                <a:latin typeface="Tahoma"/>
                <a:cs typeface="Tahoma"/>
              </a:rPr>
              <a:t>they</a:t>
            </a:r>
            <a:r>
              <a:rPr sz="1400" spc="-10">
                <a:latin typeface="Tahoma"/>
                <a:cs typeface="Tahoma"/>
              </a:rPr>
              <a:t> </a:t>
            </a:r>
            <a:r>
              <a:rPr sz="1400" spc="70">
                <a:latin typeface="Tahoma"/>
                <a:cs typeface="Tahoma"/>
              </a:rPr>
              <a:t>can</a:t>
            </a:r>
            <a:r>
              <a:rPr sz="1400" spc="-5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accept</a:t>
            </a:r>
            <a:r>
              <a:rPr sz="1400" spc="-5">
                <a:latin typeface="Tahoma"/>
                <a:cs typeface="Tahoma"/>
              </a:rPr>
              <a:t> </a:t>
            </a:r>
            <a:r>
              <a:rPr sz="1400" spc="30">
                <a:latin typeface="Tahoma"/>
                <a:cs typeface="Tahoma"/>
              </a:rPr>
              <a:t>or </a:t>
            </a:r>
            <a:r>
              <a:rPr sz="1400">
                <a:latin typeface="Tahoma"/>
                <a:cs typeface="Tahoma"/>
              </a:rPr>
              <a:t>reject</a:t>
            </a:r>
            <a:r>
              <a:rPr sz="1400" spc="2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the</a:t>
            </a:r>
            <a:r>
              <a:rPr sz="1400" spc="2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invite</a:t>
            </a:r>
            <a:r>
              <a:rPr sz="1400" spc="25">
                <a:latin typeface="Tahoma"/>
                <a:cs typeface="Tahoma"/>
              </a:rPr>
              <a:t> </a:t>
            </a:r>
            <a:r>
              <a:rPr sz="1400" spc="40">
                <a:latin typeface="Tahoma"/>
                <a:cs typeface="Tahoma"/>
              </a:rPr>
              <a:t>as </a:t>
            </a:r>
            <a:r>
              <a:rPr sz="1400" spc="50">
                <a:latin typeface="Tahoma"/>
                <a:cs typeface="Tahoma"/>
              </a:rPr>
              <a:t>per</a:t>
            </a:r>
            <a:r>
              <a:rPr sz="1400" spc="-5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their</a:t>
            </a:r>
            <a:r>
              <a:rPr sz="1400" spc="50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availability.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00295" y="359275"/>
            <a:ext cx="6471284" cy="386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195">
              <a:lnSpc>
                <a:spcPct val="100000"/>
              </a:lnSpc>
              <a:spcBef>
                <a:spcPts val="100"/>
              </a:spcBef>
            </a:pPr>
            <a:r>
              <a:rPr sz="2000" spc="-45"/>
              <a:t>Wireframing</a:t>
            </a:r>
            <a:r>
              <a:rPr sz="2000" spc="-95"/>
              <a:t> </a:t>
            </a:r>
            <a:r>
              <a:rPr sz="2000" spc="65"/>
              <a:t>-</a:t>
            </a:r>
            <a:r>
              <a:rPr sz="2000" spc="-95"/>
              <a:t> </a:t>
            </a:r>
            <a:r>
              <a:rPr sz="2000"/>
              <a:t>Mentor</a:t>
            </a:r>
            <a:r>
              <a:rPr sz="2000" spc="-90"/>
              <a:t> </a:t>
            </a:r>
            <a:r>
              <a:rPr sz="2000" spc="70"/>
              <a:t>Screen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765CA59-0F72-BEA0-D836-76D2869BE00C}"/>
              </a:ext>
            </a:extLst>
          </p:cNvPr>
          <p:cNvSpPr/>
          <p:nvPr/>
        </p:nvSpPr>
        <p:spPr>
          <a:xfrm>
            <a:off x="1969324" y="1445226"/>
            <a:ext cx="485236" cy="64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8A4929-3F6A-1559-EF1F-6CF9102629F1}"/>
              </a:ext>
            </a:extLst>
          </p:cNvPr>
          <p:cNvSpPr/>
          <p:nvPr/>
        </p:nvSpPr>
        <p:spPr>
          <a:xfrm rot="-10800000">
            <a:off x="6541324" y="2016726"/>
            <a:ext cx="485236" cy="64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988" rIns="0" bIns="0" rtlCol="0">
            <a:spAutoFit/>
          </a:bodyPr>
          <a:lstStyle/>
          <a:p>
            <a:pPr marL="1094105">
              <a:lnSpc>
                <a:spcPct val="100000"/>
              </a:lnSpc>
              <a:spcBef>
                <a:spcPts val="100"/>
              </a:spcBef>
            </a:pPr>
            <a:r>
              <a:rPr sz="2000"/>
              <a:t>Feature</a:t>
            </a:r>
            <a:r>
              <a:rPr sz="2000" spc="65"/>
              <a:t> </a:t>
            </a:r>
            <a:r>
              <a:rPr sz="2000" spc="125"/>
              <a:t>Success</a:t>
            </a:r>
            <a:r>
              <a:rPr sz="2000" spc="70"/>
              <a:t> </a:t>
            </a:r>
            <a:r>
              <a:rPr sz="2000" spc="-10"/>
              <a:t>Metrics</a:t>
            </a:r>
            <a:endParaRPr sz="2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08665"/>
              </p:ext>
            </p:extLst>
          </p:nvPr>
        </p:nvGraphicFramePr>
        <p:xfrm>
          <a:off x="753212" y="1067212"/>
          <a:ext cx="7608569" cy="3674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8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8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9F7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5"/>
                        </a:spcBef>
                      </a:pPr>
                      <a:r>
                        <a:rPr sz="1700" spc="-20">
                          <a:solidFill>
                            <a:srgbClr val="F9F7FF"/>
                          </a:solidFill>
                          <a:latin typeface="Trebuchet MS"/>
                          <a:cs typeface="Trebuchet MS"/>
                        </a:rPr>
                        <a:t>Goal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06375" marB="0">
                    <a:lnL w="9525">
                      <a:solidFill>
                        <a:srgbClr val="F9F7FF"/>
                      </a:solidFill>
                      <a:prstDash val="solid"/>
                    </a:lnL>
                    <a:lnR w="9525">
                      <a:solidFill>
                        <a:srgbClr val="F9F7FF"/>
                      </a:solidFill>
                      <a:prstDash val="solid"/>
                    </a:lnR>
                    <a:lnT w="9525">
                      <a:solidFill>
                        <a:srgbClr val="F9F7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AD3836"/>
                    </a:solidFill>
                  </a:tcPr>
                </a:tc>
                <a:tc>
                  <a:txBody>
                    <a:bodyPr/>
                    <a:lstStyle/>
                    <a:p>
                      <a:pPr marL="599440">
                        <a:lnSpc>
                          <a:spcPct val="100000"/>
                        </a:lnSpc>
                        <a:spcBef>
                          <a:spcPts val="1625"/>
                        </a:spcBef>
                      </a:pPr>
                      <a:r>
                        <a:rPr sz="1700" spc="-25">
                          <a:solidFill>
                            <a:srgbClr val="F9F7FF"/>
                          </a:solidFill>
                          <a:latin typeface="Trebuchet MS"/>
                          <a:cs typeface="Trebuchet MS"/>
                        </a:rPr>
                        <a:t>Identiﬁer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06375" marB="0">
                    <a:lnL w="9525">
                      <a:solidFill>
                        <a:srgbClr val="F9F7FF"/>
                      </a:solidFill>
                      <a:prstDash val="solid"/>
                    </a:lnL>
                    <a:lnR w="9525">
                      <a:solidFill>
                        <a:srgbClr val="F9F7FF"/>
                      </a:solidFill>
                      <a:prstDash val="solid"/>
                    </a:lnR>
                    <a:lnT w="9525">
                      <a:solidFill>
                        <a:srgbClr val="F9F7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AD3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5"/>
                        </a:spcBef>
                      </a:pPr>
                      <a:r>
                        <a:rPr sz="1700" spc="-10">
                          <a:solidFill>
                            <a:srgbClr val="F9F7FF"/>
                          </a:solidFill>
                          <a:latin typeface="Trebuchet MS"/>
                          <a:cs typeface="Trebuchet MS"/>
                        </a:rPr>
                        <a:t>Metric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06375" marB="0">
                    <a:lnL w="9525">
                      <a:solidFill>
                        <a:srgbClr val="F9F7FF"/>
                      </a:solidFill>
                      <a:prstDash val="solid"/>
                    </a:lnL>
                    <a:lnR w="9525">
                      <a:solidFill>
                        <a:srgbClr val="F9F7FF"/>
                      </a:solidFill>
                      <a:prstDash val="solid"/>
                    </a:lnR>
                    <a:lnT w="9525">
                      <a:solidFill>
                        <a:srgbClr val="F9F7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AD38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>
                          <a:solidFill>
                            <a:srgbClr val="F9F7FF"/>
                          </a:solidFill>
                          <a:latin typeface="Trebuchet MS"/>
                          <a:cs typeface="Trebuchet MS"/>
                        </a:rPr>
                        <a:t>Adoption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715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F9F7FF"/>
                      </a:solidFill>
                      <a:prstDash val="solid"/>
                    </a:lnB>
                    <a:solidFill>
                      <a:srgbClr val="AD383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0480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>
                          <a:latin typeface="Tahoma"/>
                          <a:cs typeface="Tahoma"/>
                        </a:rPr>
                        <a:t>User</a:t>
                      </a:r>
                      <a:r>
                        <a:rPr sz="1300" spc="40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start</a:t>
                      </a:r>
                      <a:r>
                        <a:rPr sz="1300" spc="4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using </a:t>
                      </a:r>
                      <a:r>
                        <a:rPr sz="1300">
                          <a:latin typeface="Tahoma"/>
                          <a:cs typeface="Tahoma"/>
                        </a:rPr>
                        <a:t>Mentorship</a:t>
                      </a:r>
                      <a:r>
                        <a:rPr sz="1300" spc="15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Feature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9F7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301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>
                          <a:latin typeface="Tahoma"/>
                          <a:cs typeface="Tahoma"/>
                        </a:rPr>
                        <a:t>Increase</a:t>
                      </a:r>
                      <a:r>
                        <a:rPr sz="1300" spc="5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in</a:t>
                      </a:r>
                      <a:r>
                        <a:rPr sz="1300" spc="10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screen</a:t>
                      </a:r>
                      <a:r>
                        <a:rPr sz="1300" spc="1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>
                          <a:latin typeface="Tahoma"/>
                          <a:cs typeface="Tahoma"/>
                        </a:rPr>
                        <a:t>time </a:t>
                      </a:r>
                      <a:r>
                        <a:rPr sz="1300">
                          <a:latin typeface="Tahoma"/>
                          <a:cs typeface="Tahoma"/>
                        </a:rPr>
                        <a:t>under</a:t>
                      </a:r>
                      <a:r>
                        <a:rPr sz="1300" spc="7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Mentorship Screen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9F7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139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60">
                          <a:latin typeface="Tahoma"/>
                          <a:cs typeface="Tahoma"/>
                        </a:rPr>
                        <a:t>[#</a:t>
                      </a:r>
                      <a:r>
                        <a:rPr sz="1300">
                          <a:latin typeface="Tahoma"/>
                          <a:cs typeface="Tahoma"/>
                        </a:rPr>
                        <a:t> of user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using </a:t>
                      </a:r>
                      <a:r>
                        <a:rPr sz="1300">
                          <a:latin typeface="Tahoma"/>
                          <a:cs typeface="Tahoma"/>
                        </a:rPr>
                        <a:t>feature/Total</a:t>
                      </a:r>
                      <a:r>
                        <a:rPr sz="1300" spc="13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Number </a:t>
                      </a:r>
                      <a:r>
                        <a:rPr sz="1300">
                          <a:latin typeface="Tahoma"/>
                          <a:cs typeface="Tahoma"/>
                        </a:rPr>
                        <a:t>of</a:t>
                      </a:r>
                      <a:r>
                        <a:rPr sz="1300" spc="20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User]</a:t>
                      </a:r>
                      <a:r>
                        <a:rPr sz="1300" spc="2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335">
                          <a:latin typeface="Tahoma"/>
                          <a:cs typeface="Tahoma"/>
                        </a:rPr>
                        <a:t>*</a:t>
                      </a:r>
                      <a:r>
                        <a:rPr sz="1300" spc="2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>
                          <a:latin typeface="Tahoma"/>
                          <a:cs typeface="Tahoma"/>
                        </a:rPr>
                        <a:t>100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45">
                          <a:solidFill>
                            <a:srgbClr val="F9F7FF"/>
                          </a:solidFill>
                          <a:latin typeface="Trebuchet MS"/>
                          <a:cs typeface="Trebuchet MS"/>
                        </a:rPr>
                        <a:t>Retention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F9F7FF"/>
                      </a:solidFill>
                      <a:prstDash val="solid"/>
                    </a:lnT>
                    <a:lnB w="9525">
                      <a:solidFill>
                        <a:srgbClr val="F9F7FF"/>
                      </a:solidFill>
                      <a:prstDash val="solid"/>
                    </a:lnB>
                    <a:solidFill>
                      <a:srgbClr val="AD383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58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>
                          <a:latin typeface="Tahoma"/>
                          <a:cs typeface="Tahoma"/>
                        </a:rPr>
                        <a:t>User</a:t>
                      </a:r>
                      <a:r>
                        <a:rPr sz="1300" spc="-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55">
                          <a:latin typeface="Tahoma"/>
                          <a:cs typeface="Tahoma"/>
                        </a:rPr>
                        <a:t>comes</a:t>
                      </a:r>
                      <a:r>
                        <a:rPr sz="1300" spc="-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55">
                          <a:latin typeface="Tahoma"/>
                          <a:cs typeface="Tahoma"/>
                        </a:rPr>
                        <a:t>back</a:t>
                      </a:r>
                      <a:r>
                        <a:rPr sz="1300" spc="-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>
                          <a:latin typeface="Tahoma"/>
                          <a:cs typeface="Tahoma"/>
                        </a:rPr>
                        <a:t>to </a:t>
                      </a:r>
                      <a:r>
                        <a:rPr sz="1300">
                          <a:latin typeface="Tahoma"/>
                          <a:cs typeface="Tahoma"/>
                        </a:rPr>
                        <a:t>use</a:t>
                      </a:r>
                      <a:r>
                        <a:rPr sz="1300" spc="-25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the</a:t>
                      </a:r>
                      <a:r>
                        <a:rPr sz="1300" spc="-2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feature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9F7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988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>
                          <a:latin typeface="Tahoma"/>
                          <a:cs typeface="Tahoma"/>
                        </a:rPr>
                        <a:t>Number</a:t>
                      </a:r>
                      <a:r>
                        <a:rPr sz="1300" spc="120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of</a:t>
                      </a:r>
                      <a:r>
                        <a:rPr sz="1300" spc="12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users </a:t>
                      </a:r>
                      <a:r>
                        <a:rPr sz="1300">
                          <a:latin typeface="Tahoma"/>
                          <a:cs typeface="Tahoma"/>
                        </a:rPr>
                        <a:t>re-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upgrading subscription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9F7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466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60">
                          <a:latin typeface="Tahoma"/>
                          <a:cs typeface="Tahoma"/>
                        </a:rPr>
                        <a:t>[#</a:t>
                      </a:r>
                      <a:r>
                        <a:rPr sz="1300" spc="25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of</a:t>
                      </a:r>
                      <a:r>
                        <a:rPr sz="1300" spc="30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Users</a:t>
                      </a:r>
                      <a:r>
                        <a:rPr sz="1300" spc="3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purchased </a:t>
                      </a:r>
                      <a:r>
                        <a:rPr sz="1300">
                          <a:latin typeface="Tahoma"/>
                          <a:cs typeface="Tahoma"/>
                        </a:rPr>
                        <a:t>(current</a:t>
                      </a:r>
                      <a:r>
                        <a:rPr sz="1300" spc="1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month)/Same </a:t>
                      </a:r>
                      <a:r>
                        <a:rPr sz="1300">
                          <a:latin typeface="Tahoma"/>
                          <a:cs typeface="Tahoma"/>
                        </a:rPr>
                        <a:t>users</a:t>
                      </a:r>
                      <a:r>
                        <a:rPr sz="1300" spc="145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purchased</a:t>
                      </a:r>
                      <a:r>
                        <a:rPr sz="1300" spc="15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(last </a:t>
                      </a:r>
                      <a:r>
                        <a:rPr sz="1300">
                          <a:latin typeface="Tahoma"/>
                          <a:cs typeface="Tahoma"/>
                        </a:rPr>
                        <a:t>month)]</a:t>
                      </a:r>
                      <a:r>
                        <a:rPr sz="1300" spc="1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335">
                          <a:latin typeface="Tahoma"/>
                          <a:cs typeface="Tahoma"/>
                        </a:rPr>
                        <a:t>*</a:t>
                      </a:r>
                      <a:r>
                        <a:rPr sz="1300" spc="1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>
                          <a:latin typeface="Tahoma"/>
                          <a:cs typeface="Tahoma"/>
                        </a:rPr>
                        <a:t>100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40">
                          <a:solidFill>
                            <a:srgbClr val="F9F7FF"/>
                          </a:solidFill>
                          <a:latin typeface="Trebuchet MS"/>
                          <a:cs typeface="Trebuchet MS"/>
                        </a:rPr>
                        <a:t>Acquisition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F9F7FF"/>
                      </a:solidFill>
                      <a:prstDash val="solid"/>
                    </a:lnT>
                    <a:lnB w="9525">
                      <a:solidFill>
                        <a:srgbClr val="F9F7FF"/>
                      </a:solidFill>
                      <a:prstDash val="solid"/>
                    </a:lnB>
                    <a:solidFill>
                      <a:srgbClr val="AD3836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8923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>
                          <a:latin typeface="Tahoma"/>
                          <a:cs typeface="Tahoma"/>
                        </a:rPr>
                        <a:t>User</a:t>
                      </a:r>
                      <a:r>
                        <a:rPr sz="1300" spc="70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should</a:t>
                      </a:r>
                      <a:r>
                        <a:rPr sz="1300" spc="7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35">
                          <a:latin typeface="Tahoma"/>
                          <a:cs typeface="Tahoma"/>
                        </a:rPr>
                        <a:t>upgrade </a:t>
                      </a:r>
                      <a:r>
                        <a:rPr sz="1300">
                          <a:latin typeface="Tahoma"/>
                          <a:cs typeface="Tahoma"/>
                        </a:rPr>
                        <a:t>after</a:t>
                      </a:r>
                      <a:r>
                        <a:rPr sz="1300" spc="30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free</a:t>
                      </a:r>
                      <a:r>
                        <a:rPr sz="1300" spc="3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trial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9F7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181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>
                          <a:latin typeface="Tahoma"/>
                          <a:cs typeface="Tahoma"/>
                        </a:rPr>
                        <a:t>Number</a:t>
                      </a:r>
                      <a:r>
                        <a:rPr sz="1300" spc="120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of</a:t>
                      </a:r>
                      <a:r>
                        <a:rPr sz="1300" spc="12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users </a:t>
                      </a:r>
                      <a:r>
                        <a:rPr sz="1300">
                          <a:latin typeface="Tahoma"/>
                          <a:cs typeface="Tahoma"/>
                        </a:rPr>
                        <a:t>upgrading</a:t>
                      </a:r>
                      <a:r>
                        <a:rPr sz="1300" spc="215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once</a:t>
                      </a:r>
                      <a:r>
                        <a:rPr sz="1300" spc="21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>
                          <a:latin typeface="Tahoma"/>
                          <a:cs typeface="Tahoma"/>
                        </a:rPr>
                        <a:t>free </a:t>
                      </a:r>
                      <a:r>
                        <a:rPr sz="1300">
                          <a:latin typeface="Tahoma"/>
                          <a:cs typeface="Tahoma"/>
                        </a:rPr>
                        <a:t>trial</a:t>
                      </a:r>
                      <a:r>
                        <a:rPr sz="1300" spc="-4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>
                          <a:latin typeface="Tahoma"/>
                          <a:cs typeface="Tahoma"/>
                        </a:rPr>
                        <a:t>ends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9F7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006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60">
                          <a:latin typeface="Tahoma"/>
                          <a:cs typeface="Tahoma"/>
                        </a:rPr>
                        <a:t>[#</a:t>
                      </a:r>
                      <a:r>
                        <a:rPr sz="1300" spc="5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of</a:t>
                      </a:r>
                      <a:r>
                        <a:rPr sz="1300" spc="5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users</a:t>
                      </a:r>
                      <a:r>
                        <a:rPr sz="1300" spc="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>
                          <a:latin typeface="Tahoma"/>
                          <a:cs typeface="Tahoma"/>
                        </a:rPr>
                        <a:t>upgrading </a:t>
                      </a:r>
                      <a:r>
                        <a:rPr sz="1300">
                          <a:latin typeface="Tahoma"/>
                          <a:cs typeface="Tahoma"/>
                        </a:rPr>
                        <a:t>(current</a:t>
                      </a:r>
                      <a:r>
                        <a:rPr sz="1300" spc="70">
                          <a:latin typeface="Tahoma"/>
                          <a:cs typeface="Tahoma"/>
                        </a:rPr>
                        <a:t> </a:t>
                      </a:r>
                      <a:r>
                        <a:rPr sz="1300" err="1">
                          <a:latin typeface="Tahoma"/>
                          <a:cs typeface="Tahoma"/>
                        </a:rPr>
                        <a:t>mont</a:t>
                      </a:r>
                      <a:r>
                        <a:rPr sz="1300">
                          <a:latin typeface="Tahoma"/>
                          <a:cs typeface="Tahoma"/>
                        </a:rPr>
                        <a:t>)/#</a:t>
                      </a:r>
                      <a:r>
                        <a:rPr sz="1300" spc="7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>
                          <a:latin typeface="Tahoma"/>
                          <a:cs typeface="Tahoma"/>
                        </a:rPr>
                        <a:t>of </a:t>
                      </a:r>
                      <a:r>
                        <a:rPr sz="1300" spc="60">
                          <a:latin typeface="Tahoma"/>
                          <a:cs typeface="Tahoma"/>
                        </a:rPr>
                        <a:t>same</a:t>
                      </a:r>
                      <a:r>
                        <a:rPr sz="1300" spc="5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user</a:t>
                      </a:r>
                      <a:r>
                        <a:rPr sz="1300" spc="5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whose</a:t>
                      </a:r>
                      <a:r>
                        <a:rPr sz="1300" spc="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>
                          <a:latin typeface="Tahoma"/>
                          <a:cs typeface="Tahoma"/>
                        </a:rPr>
                        <a:t>free </a:t>
                      </a:r>
                      <a:r>
                        <a:rPr sz="1300">
                          <a:latin typeface="Tahoma"/>
                          <a:cs typeface="Tahoma"/>
                        </a:rPr>
                        <a:t>trial</a:t>
                      </a:r>
                      <a:r>
                        <a:rPr sz="1300" spc="10">
                          <a:latin typeface="Tahoma"/>
                          <a:cs typeface="Tahoma"/>
                        </a:rPr>
                        <a:t> </a:t>
                      </a:r>
                      <a:r>
                        <a:rPr sz="1300">
                          <a:latin typeface="Tahoma"/>
                          <a:cs typeface="Tahoma"/>
                        </a:rPr>
                        <a:t>ended]</a:t>
                      </a:r>
                      <a:r>
                        <a:rPr sz="1300" spc="1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335">
                          <a:latin typeface="Tahoma"/>
                          <a:cs typeface="Tahoma"/>
                        </a:rPr>
                        <a:t>*</a:t>
                      </a:r>
                      <a:r>
                        <a:rPr sz="1300" spc="15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>
                          <a:latin typeface="Tahoma"/>
                          <a:cs typeface="Tahoma"/>
                        </a:rPr>
                        <a:t>100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425" y="379221"/>
            <a:ext cx="8167370" cy="163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algn="ctr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17336B"/>
                </a:solidFill>
                <a:latin typeface="Verdana"/>
                <a:cs typeface="Verdana"/>
              </a:rPr>
              <a:t>Go</a:t>
            </a:r>
            <a:r>
              <a:rPr sz="1800" b="1" spc="-65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>
                <a:solidFill>
                  <a:srgbClr val="17336B"/>
                </a:solidFill>
                <a:latin typeface="Verdana"/>
                <a:cs typeface="Verdana"/>
              </a:rPr>
              <a:t>to</a:t>
            </a:r>
            <a:r>
              <a:rPr sz="1800" b="1" spc="-60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>
                <a:solidFill>
                  <a:srgbClr val="17336B"/>
                </a:solidFill>
                <a:latin typeface="Verdana"/>
                <a:cs typeface="Verdana"/>
              </a:rPr>
              <a:t>Market</a:t>
            </a:r>
            <a:r>
              <a:rPr sz="1800" b="1" spc="-60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 spc="60">
                <a:solidFill>
                  <a:srgbClr val="17336B"/>
                </a:solidFill>
                <a:latin typeface="Verdana"/>
                <a:cs typeface="Verdana"/>
              </a:rPr>
              <a:t>-</a:t>
            </a:r>
            <a:r>
              <a:rPr sz="1800" b="1" spc="-65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>
                <a:solidFill>
                  <a:srgbClr val="17336B"/>
                </a:solidFill>
                <a:latin typeface="Verdana"/>
                <a:cs typeface="Verdana"/>
              </a:rPr>
              <a:t>Product</a:t>
            </a:r>
            <a:r>
              <a:rPr sz="1800" b="1" spc="-60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 spc="70">
                <a:solidFill>
                  <a:srgbClr val="17336B"/>
                </a:solidFill>
                <a:latin typeface="Verdana"/>
                <a:cs typeface="Verdana"/>
              </a:rPr>
              <a:t>Led</a:t>
            </a:r>
            <a:r>
              <a:rPr sz="1800" b="1" spc="-60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>
                <a:solidFill>
                  <a:srgbClr val="17336B"/>
                </a:solidFill>
                <a:latin typeface="Verdana"/>
                <a:cs typeface="Verdana"/>
              </a:rPr>
              <a:t>Growth</a:t>
            </a:r>
            <a:r>
              <a:rPr sz="1800" b="1" spc="-60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 spc="-114">
                <a:solidFill>
                  <a:srgbClr val="17336B"/>
                </a:solidFill>
                <a:latin typeface="Verdana"/>
                <a:cs typeface="Verdana"/>
              </a:rPr>
              <a:t>(PLG)</a:t>
            </a:r>
            <a:r>
              <a:rPr sz="1800" b="1" spc="-65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 spc="-10">
                <a:solidFill>
                  <a:srgbClr val="17336B"/>
                </a:solidFill>
                <a:latin typeface="Verdana"/>
                <a:cs typeface="Verdana"/>
              </a:rPr>
              <a:t>Strategy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>
                <a:latin typeface="Tahoma"/>
                <a:cs typeface="Tahoma"/>
              </a:rPr>
              <a:t>There</a:t>
            </a:r>
            <a:r>
              <a:rPr sz="1400" spc="-20">
                <a:latin typeface="Tahoma"/>
                <a:cs typeface="Tahoma"/>
              </a:rPr>
              <a:t> </a:t>
            </a:r>
            <a:r>
              <a:rPr sz="1400" spc="70">
                <a:latin typeface="Tahoma"/>
                <a:cs typeface="Tahoma"/>
              </a:rPr>
              <a:t>can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 spc="60">
                <a:latin typeface="Tahoma"/>
                <a:cs typeface="Tahoma"/>
              </a:rPr>
              <a:t>be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two</a:t>
            </a:r>
            <a:r>
              <a:rPr sz="1400" spc="-20">
                <a:latin typeface="Tahoma"/>
                <a:cs typeface="Tahoma"/>
              </a:rPr>
              <a:t> </a:t>
            </a:r>
            <a:r>
              <a:rPr sz="1400" spc="50">
                <a:latin typeface="Tahoma"/>
                <a:cs typeface="Tahoma"/>
              </a:rPr>
              <a:t>types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of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GTM</a:t>
            </a:r>
            <a:r>
              <a:rPr sz="1400" spc="-20">
                <a:latin typeface="Tahoma"/>
                <a:cs typeface="Tahoma"/>
              </a:rPr>
              <a:t> </a:t>
            </a:r>
            <a:r>
              <a:rPr sz="1400" spc="-245">
                <a:latin typeface="Tahoma"/>
                <a:cs typeface="Tahoma"/>
              </a:rPr>
              <a:t>:</a:t>
            </a:r>
            <a:r>
              <a:rPr sz="1400" spc="-25">
                <a:latin typeface="Tahoma"/>
                <a:cs typeface="Tahoma"/>
              </a:rPr>
              <a:t> </a:t>
            </a:r>
            <a:r>
              <a:rPr sz="1400" b="1" i="1" spc="-130">
                <a:latin typeface="Verdana"/>
                <a:cs typeface="Verdana"/>
              </a:rPr>
              <a:t>Product-</a:t>
            </a:r>
            <a:r>
              <a:rPr sz="1400" b="1" i="1" spc="-110">
                <a:latin typeface="Verdana"/>
                <a:cs typeface="Verdana"/>
              </a:rPr>
              <a:t>led</a:t>
            </a:r>
            <a:r>
              <a:rPr sz="1400" b="1" i="1" spc="-45">
                <a:latin typeface="Verdana"/>
                <a:cs typeface="Verdana"/>
              </a:rPr>
              <a:t> </a:t>
            </a:r>
            <a:r>
              <a:rPr sz="1400" b="1" i="1" spc="-114">
                <a:latin typeface="Verdana"/>
                <a:cs typeface="Verdana"/>
              </a:rPr>
              <a:t>and</a:t>
            </a:r>
            <a:r>
              <a:rPr sz="1400" b="1" i="1" spc="-45">
                <a:latin typeface="Verdana"/>
                <a:cs typeface="Verdana"/>
              </a:rPr>
              <a:t> </a:t>
            </a:r>
            <a:r>
              <a:rPr sz="1400" b="1" i="1" spc="-130">
                <a:latin typeface="Verdana"/>
                <a:cs typeface="Verdana"/>
              </a:rPr>
              <a:t>sales-</a:t>
            </a:r>
            <a:r>
              <a:rPr sz="1400" b="1" i="1" spc="-110">
                <a:latin typeface="Verdana"/>
                <a:cs typeface="Verdana"/>
              </a:rPr>
              <a:t>led</a:t>
            </a:r>
            <a:r>
              <a:rPr sz="1400" b="1" i="1" spc="-75">
                <a:latin typeface="Verdana"/>
                <a:cs typeface="Verdana"/>
              </a:rPr>
              <a:t> </a:t>
            </a:r>
            <a:r>
              <a:rPr sz="1400" spc="50">
                <a:latin typeface="Tahoma"/>
                <a:cs typeface="Tahoma"/>
              </a:rPr>
              <a:t>are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the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2</a:t>
            </a:r>
            <a:r>
              <a:rPr sz="1400" spc="-20">
                <a:latin typeface="Tahoma"/>
                <a:cs typeface="Tahoma"/>
              </a:rPr>
              <a:t> </a:t>
            </a:r>
            <a:r>
              <a:rPr sz="1400" spc="50">
                <a:latin typeface="Tahoma"/>
                <a:cs typeface="Tahoma"/>
              </a:rPr>
              <a:t>main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 spc="50">
                <a:latin typeface="Tahoma"/>
                <a:cs typeface="Tahoma"/>
              </a:rPr>
              <a:t>types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of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GTM</a:t>
            </a:r>
            <a:r>
              <a:rPr sz="1400" spc="-2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strategy.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400" spc="55">
                <a:latin typeface="Tahoma"/>
                <a:cs typeface="Tahoma"/>
              </a:rPr>
              <a:t>A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 spc="45">
                <a:latin typeface="Tahoma"/>
                <a:cs typeface="Tahoma"/>
              </a:rPr>
              <a:t>product-</a:t>
            </a:r>
            <a:r>
              <a:rPr sz="1400">
                <a:latin typeface="Tahoma"/>
                <a:cs typeface="Tahoma"/>
              </a:rPr>
              <a:t>led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GTM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strategy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uses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the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 spc="45">
                <a:latin typeface="Tahoma"/>
                <a:cs typeface="Tahoma"/>
              </a:rPr>
              <a:t>product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itself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to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acquire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and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retain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users.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 spc="-85">
                <a:latin typeface="Tahoma"/>
                <a:cs typeface="Tahoma"/>
              </a:rPr>
              <a:t>In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this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approach,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 spc="-25">
                <a:latin typeface="Tahoma"/>
                <a:cs typeface="Tahoma"/>
              </a:rPr>
              <a:t>the </a:t>
            </a:r>
            <a:r>
              <a:rPr sz="1400" spc="45">
                <a:latin typeface="Tahoma"/>
                <a:cs typeface="Tahoma"/>
              </a:rPr>
              <a:t>product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serves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as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 spc="110">
                <a:latin typeface="Tahoma"/>
                <a:cs typeface="Tahoma"/>
              </a:rPr>
              <a:t>a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salesperson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 spc="80">
                <a:latin typeface="Tahoma"/>
                <a:cs typeface="Tahoma"/>
              </a:rPr>
              <a:t>by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providing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 spc="55">
                <a:latin typeface="Tahoma"/>
                <a:cs typeface="Tahoma"/>
              </a:rPr>
              <a:t>so </a:t>
            </a:r>
            <a:r>
              <a:rPr sz="1400" spc="50">
                <a:latin typeface="Tahoma"/>
                <a:cs typeface="Tahoma"/>
              </a:rPr>
              <a:t>much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value,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the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user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can't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help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but</a:t>
            </a:r>
            <a:r>
              <a:rPr sz="1400" spc="55">
                <a:latin typeface="Tahoma"/>
                <a:cs typeface="Tahoma"/>
              </a:rPr>
              <a:t> upgrade</a:t>
            </a:r>
            <a:r>
              <a:rPr sz="1400" spc="5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their </a:t>
            </a:r>
            <a:r>
              <a:rPr sz="1400">
                <a:latin typeface="Tahoma"/>
                <a:cs typeface="Tahoma"/>
              </a:rPr>
              <a:t>package.</a:t>
            </a:r>
            <a:r>
              <a:rPr sz="1400" spc="65">
                <a:latin typeface="Tahoma"/>
                <a:cs typeface="Tahoma"/>
              </a:rPr>
              <a:t> </a:t>
            </a:r>
            <a:r>
              <a:rPr sz="1400" spc="45">
                <a:latin typeface="Tahoma"/>
                <a:cs typeface="Tahoma"/>
              </a:rPr>
              <a:t>Calendly</a:t>
            </a:r>
            <a:r>
              <a:rPr sz="1400" spc="70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and </a:t>
            </a:r>
            <a:r>
              <a:rPr sz="1400">
                <a:latin typeface="Tahoma"/>
                <a:cs typeface="Tahoma"/>
              </a:rPr>
              <a:t>Slack</a:t>
            </a:r>
            <a:r>
              <a:rPr sz="1400" spc="70">
                <a:latin typeface="Tahoma"/>
                <a:cs typeface="Tahoma"/>
              </a:rPr>
              <a:t> </a:t>
            </a:r>
            <a:r>
              <a:rPr sz="1400" spc="50">
                <a:latin typeface="Tahoma"/>
                <a:cs typeface="Tahoma"/>
              </a:rPr>
              <a:t>are</a:t>
            </a:r>
            <a:r>
              <a:rPr sz="1400" spc="70">
                <a:latin typeface="Tahoma"/>
                <a:cs typeface="Tahoma"/>
              </a:rPr>
              <a:t> </a:t>
            </a:r>
            <a:r>
              <a:rPr sz="1400" spc="50">
                <a:latin typeface="Tahoma"/>
                <a:cs typeface="Tahoma"/>
              </a:rPr>
              <a:t>great</a:t>
            </a:r>
            <a:r>
              <a:rPr sz="1400" spc="6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examples</a:t>
            </a:r>
            <a:r>
              <a:rPr sz="1400" spc="70">
                <a:latin typeface="Tahoma"/>
                <a:cs typeface="Tahoma"/>
              </a:rPr>
              <a:t> </a:t>
            </a:r>
            <a:r>
              <a:rPr sz="1400" spc="65">
                <a:latin typeface="Tahoma"/>
                <a:cs typeface="Tahoma"/>
              </a:rPr>
              <a:t>of </a:t>
            </a:r>
            <a:r>
              <a:rPr sz="1400" spc="45">
                <a:latin typeface="Tahoma"/>
                <a:cs typeface="Tahoma"/>
              </a:rPr>
              <a:t>product-</a:t>
            </a:r>
            <a:r>
              <a:rPr sz="1400">
                <a:latin typeface="Tahoma"/>
                <a:cs typeface="Tahoma"/>
              </a:rPr>
              <a:t>led</a:t>
            </a:r>
            <a:r>
              <a:rPr sz="1400" spc="7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growth</a:t>
            </a:r>
            <a:r>
              <a:rPr sz="1400" spc="7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in</a:t>
            </a:r>
            <a:r>
              <a:rPr sz="1400" spc="65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action.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1644" y="2478781"/>
            <a:ext cx="7741920" cy="1748155"/>
            <a:chOff x="711644" y="2478781"/>
            <a:chExt cx="7741920" cy="1748155"/>
          </a:xfrm>
        </p:grpSpPr>
        <p:sp>
          <p:nvSpPr>
            <p:cNvPr id="4" name="object 4"/>
            <p:cNvSpPr/>
            <p:nvPr/>
          </p:nvSpPr>
          <p:spPr>
            <a:xfrm>
              <a:off x="7897987" y="2687775"/>
              <a:ext cx="536575" cy="548005"/>
            </a:xfrm>
            <a:custGeom>
              <a:avLst/>
              <a:gdLst/>
              <a:ahLst/>
              <a:cxnLst/>
              <a:rect l="l" t="t" r="r" b="b"/>
              <a:pathLst>
                <a:path w="536575" h="548005">
                  <a:moveTo>
                    <a:pt x="0" y="547499"/>
                  </a:moveTo>
                  <a:lnTo>
                    <a:pt x="536099" y="0"/>
                  </a:lnTo>
                </a:path>
              </a:pathLst>
            </a:custGeom>
            <a:ln w="38099">
              <a:solidFill>
                <a:srgbClr val="663E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5687" y="2702150"/>
              <a:ext cx="4333240" cy="1296035"/>
            </a:xfrm>
            <a:custGeom>
              <a:avLst/>
              <a:gdLst/>
              <a:ahLst/>
              <a:cxnLst/>
              <a:rect l="l" t="t" r="r" b="b"/>
              <a:pathLst>
                <a:path w="4333240" h="1296035">
                  <a:moveTo>
                    <a:pt x="3812699" y="749849"/>
                  </a:moveTo>
                  <a:lnTo>
                    <a:pt x="4332899" y="1294049"/>
                  </a:lnTo>
                </a:path>
                <a:path w="4333240" h="1296035">
                  <a:moveTo>
                    <a:pt x="1910374" y="528299"/>
                  </a:moveTo>
                  <a:lnTo>
                    <a:pt x="2427274" y="0"/>
                  </a:lnTo>
                </a:path>
                <a:path w="4333240" h="1296035">
                  <a:moveTo>
                    <a:pt x="0" y="773924"/>
                  </a:moveTo>
                  <a:lnTo>
                    <a:pt x="494399" y="1295624"/>
                  </a:lnTo>
                </a:path>
              </a:pathLst>
            </a:custGeom>
            <a:ln w="38099">
              <a:solidFill>
                <a:srgbClr val="663E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644" y="2478781"/>
              <a:ext cx="1477645" cy="1033144"/>
            </a:xfrm>
            <a:custGeom>
              <a:avLst/>
              <a:gdLst/>
              <a:ahLst/>
              <a:cxnLst/>
              <a:rect l="l" t="t" r="r" b="b"/>
              <a:pathLst>
                <a:path w="1477645" h="1033145">
                  <a:moveTo>
                    <a:pt x="1477037" y="1032840"/>
                  </a:moveTo>
                  <a:lnTo>
                    <a:pt x="912940" y="984670"/>
                  </a:lnTo>
                  <a:lnTo>
                    <a:pt x="1000143" y="896575"/>
                  </a:lnTo>
                  <a:lnTo>
                    <a:pt x="604976" y="501408"/>
                  </a:lnTo>
                  <a:lnTo>
                    <a:pt x="0" y="501408"/>
                  </a:lnTo>
                  <a:lnTo>
                    <a:pt x="0" y="0"/>
                  </a:lnTo>
                  <a:lnTo>
                    <a:pt x="817555" y="0"/>
                  </a:lnTo>
                  <a:lnTo>
                    <a:pt x="817555" y="6335"/>
                  </a:lnTo>
                  <a:lnTo>
                    <a:pt x="1354399" y="543211"/>
                  </a:lnTo>
                  <a:lnTo>
                    <a:pt x="1467040" y="430570"/>
                  </a:lnTo>
                  <a:lnTo>
                    <a:pt x="1477037" y="1032840"/>
                  </a:lnTo>
                  <a:close/>
                </a:path>
              </a:pathLst>
            </a:custGeom>
            <a:solidFill>
              <a:srgbClr val="EA8F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15637" y="3194587"/>
              <a:ext cx="1478280" cy="1032510"/>
            </a:xfrm>
            <a:custGeom>
              <a:avLst/>
              <a:gdLst/>
              <a:ahLst/>
              <a:cxnLst/>
              <a:rect l="l" t="t" r="r" b="b"/>
              <a:pathLst>
                <a:path w="1478279" h="1032510">
                  <a:moveTo>
                    <a:pt x="817555" y="1031917"/>
                  </a:moveTo>
                  <a:lnTo>
                    <a:pt x="0" y="1031917"/>
                  </a:lnTo>
                  <a:lnTo>
                    <a:pt x="0" y="531399"/>
                  </a:lnTo>
                  <a:lnTo>
                    <a:pt x="605007" y="531399"/>
                  </a:lnTo>
                  <a:lnTo>
                    <a:pt x="1001066" y="135341"/>
                  </a:lnTo>
                  <a:lnTo>
                    <a:pt x="912940" y="47246"/>
                  </a:lnTo>
                  <a:lnTo>
                    <a:pt x="1477960" y="0"/>
                  </a:lnTo>
                  <a:lnTo>
                    <a:pt x="1467071" y="601346"/>
                  </a:lnTo>
                  <a:lnTo>
                    <a:pt x="1355322" y="489628"/>
                  </a:lnTo>
                  <a:lnTo>
                    <a:pt x="817555" y="1026472"/>
                  </a:lnTo>
                  <a:lnTo>
                    <a:pt x="817555" y="1031917"/>
                  </a:lnTo>
                  <a:close/>
                </a:path>
              </a:pathLst>
            </a:custGeom>
            <a:solidFill>
              <a:srgbClr val="E6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7212" y="3576561"/>
            <a:ext cx="990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">
                <a:solidFill>
                  <a:srgbClr val="EA8F93"/>
                </a:solidFill>
                <a:latin typeface="Trebuchet MS"/>
                <a:cs typeface="Trebuchet MS"/>
              </a:rPr>
              <a:t>Product </a:t>
            </a:r>
            <a:r>
              <a:rPr sz="2000" spc="-145">
                <a:solidFill>
                  <a:srgbClr val="EA8F93"/>
                </a:solidFill>
                <a:latin typeface="Trebuchet MS"/>
                <a:cs typeface="Trebuchet MS"/>
              </a:rPr>
              <a:t>Market</a:t>
            </a:r>
            <a:r>
              <a:rPr sz="2000" spc="-175">
                <a:solidFill>
                  <a:srgbClr val="EA8F93"/>
                </a:solidFill>
                <a:latin typeface="Trebuchet MS"/>
                <a:cs typeface="Trebuchet MS"/>
              </a:rPr>
              <a:t> </a:t>
            </a:r>
            <a:r>
              <a:rPr sz="2000" spc="-190">
                <a:solidFill>
                  <a:srgbClr val="EA8F93"/>
                </a:solidFill>
                <a:latin typeface="Trebuchet MS"/>
                <a:cs typeface="Trebuchet MS"/>
              </a:rPr>
              <a:t>Fit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8661" y="3741396"/>
            <a:ext cx="361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9760" y="2238780"/>
            <a:ext cx="9118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40">
                <a:solidFill>
                  <a:srgbClr val="E6474F"/>
                </a:solidFill>
                <a:latin typeface="Trebuchet MS"/>
                <a:cs typeface="Trebuchet MS"/>
              </a:rPr>
              <a:t>Target </a:t>
            </a:r>
            <a:r>
              <a:rPr sz="2000" spc="-170">
                <a:solidFill>
                  <a:srgbClr val="E6474F"/>
                </a:solidFill>
                <a:latin typeface="Trebuchet MS"/>
                <a:cs typeface="Trebuchet MS"/>
              </a:rPr>
              <a:t>Audience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47805" y="2478781"/>
            <a:ext cx="1476375" cy="1033144"/>
          </a:xfrm>
          <a:custGeom>
            <a:avLst/>
            <a:gdLst/>
            <a:ahLst/>
            <a:cxnLst/>
            <a:rect l="l" t="t" r="r" b="b"/>
            <a:pathLst>
              <a:path w="1476375" h="1033145">
                <a:moveTo>
                  <a:pt x="1476145" y="1032840"/>
                </a:moveTo>
                <a:lnTo>
                  <a:pt x="911125" y="984670"/>
                </a:lnTo>
                <a:lnTo>
                  <a:pt x="999251" y="896575"/>
                </a:lnTo>
                <a:lnTo>
                  <a:pt x="604084" y="501408"/>
                </a:lnTo>
                <a:lnTo>
                  <a:pt x="0" y="501408"/>
                </a:lnTo>
                <a:lnTo>
                  <a:pt x="0" y="0"/>
                </a:lnTo>
                <a:lnTo>
                  <a:pt x="817555" y="0"/>
                </a:lnTo>
                <a:lnTo>
                  <a:pt x="817555" y="6335"/>
                </a:lnTo>
                <a:lnTo>
                  <a:pt x="1353507" y="543211"/>
                </a:lnTo>
                <a:lnTo>
                  <a:pt x="1465257" y="430570"/>
                </a:lnTo>
                <a:lnTo>
                  <a:pt x="1476145" y="1032840"/>
                </a:lnTo>
                <a:close/>
              </a:path>
            </a:pathLst>
          </a:custGeom>
          <a:solidFill>
            <a:srgbClr val="B337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4637" y="2450809"/>
            <a:ext cx="4201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8735" algn="l"/>
              </a:tabLst>
            </a:pPr>
            <a:r>
              <a:rPr sz="3000" spc="-38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r>
              <a:rPr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00" spc="-28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5386" y="3728961"/>
            <a:ext cx="1423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70">
                <a:solidFill>
                  <a:srgbClr val="B3373D"/>
                </a:solidFill>
                <a:latin typeface="Trebuchet MS"/>
                <a:cs typeface="Trebuchet MS"/>
              </a:rPr>
              <a:t>Competition</a:t>
            </a:r>
            <a:r>
              <a:rPr sz="2000" spc="-110">
                <a:solidFill>
                  <a:srgbClr val="B3373D"/>
                </a:solidFill>
                <a:latin typeface="Trebuchet MS"/>
                <a:cs typeface="Trebuchet MS"/>
              </a:rPr>
              <a:t> </a:t>
            </a:r>
            <a:r>
              <a:rPr sz="2000" spc="-105">
                <a:solidFill>
                  <a:srgbClr val="B3373D"/>
                </a:solidFill>
                <a:latin typeface="Trebuchet MS"/>
                <a:cs typeface="Trebuchet MS"/>
              </a:rPr>
              <a:t>&amp; </a:t>
            </a:r>
            <a:r>
              <a:rPr sz="2000" spc="-10">
                <a:solidFill>
                  <a:srgbClr val="B3373D"/>
                </a:solidFill>
                <a:latin typeface="Trebuchet MS"/>
                <a:cs typeface="Trebuchet MS"/>
              </a:rPr>
              <a:t>Demand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48200" y="3194587"/>
            <a:ext cx="1477645" cy="1032510"/>
          </a:xfrm>
          <a:custGeom>
            <a:avLst/>
            <a:gdLst/>
            <a:ahLst/>
            <a:cxnLst/>
            <a:rect l="l" t="t" r="r" b="b"/>
            <a:pathLst>
              <a:path w="1477645" h="1032510">
                <a:moveTo>
                  <a:pt x="817555" y="1031917"/>
                </a:moveTo>
                <a:lnTo>
                  <a:pt x="0" y="1031917"/>
                </a:lnTo>
                <a:lnTo>
                  <a:pt x="0" y="531399"/>
                </a:lnTo>
                <a:lnTo>
                  <a:pt x="604975" y="531399"/>
                </a:lnTo>
                <a:lnTo>
                  <a:pt x="1000142" y="135341"/>
                </a:lnTo>
                <a:lnTo>
                  <a:pt x="912940" y="47246"/>
                </a:lnTo>
                <a:lnTo>
                  <a:pt x="1477037" y="0"/>
                </a:lnTo>
                <a:lnTo>
                  <a:pt x="1467039" y="601346"/>
                </a:lnTo>
                <a:lnTo>
                  <a:pt x="1354399" y="489628"/>
                </a:lnTo>
                <a:lnTo>
                  <a:pt x="817555" y="1026472"/>
                </a:lnTo>
                <a:lnTo>
                  <a:pt x="817555" y="1031917"/>
                </a:lnTo>
                <a:close/>
              </a:path>
            </a:pathLst>
          </a:custGeom>
          <a:solidFill>
            <a:srgbClr val="805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521194" y="3741396"/>
            <a:ext cx="379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60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41988" y="2391180"/>
            <a:ext cx="11836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4">
                <a:solidFill>
                  <a:srgbClr val="805153"/>
                </a:solidFill>
                <a:latin typeface="Trebuchet MS"/>
                <a:cs typeface="Trebuchet MS"/>
              </a:rPr>
              <a:t>Distribution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53823" y="4893799"/>
            <a:ext cx="20383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>
                <a:latin typeface="Tahoma"/>
                <a:cs typeface="Tahoma"/>
              </a:rPr>
              <a:t>Components</a:t>
            </a:r>
            <a:r>
              <a:rPr sz="1100" b="1" spc="5">
                <a:latin typeface="Tahoma"/>
                <a:cs typeface="Tahoma"/>
              </a:rPr>
              <a:t> </a:t>
            </a:r>
            <a:r>
              <a:rPr sz="1100" b="1">
                <a:latin typeface="Tahoma"/>
                <a:cs typeface="Tahoma"/>
              </a:rPr>
              <a:t>of</a:t>
            </a:r>
            <a:r>
              <a:rPr sz="1100" b="1" spc="5">
                <a:latin typeface="Tahoma"/>
                <a:cs typeface="Tahoma"/>
              </a:rPr>
              <a:t> </a:t>
            </a:r>
            <a:r>
              <a:rPr sz="1100" b="1" spc="-60">
                <a:latin typeface="Tahoma"/>
                <a:cs typeface="Tahoma"/>
              </a:rPr>
              <a:t>GTM</a:t>
            </a:r>
            <a:r>
              <a:rPr sz="1100" b="1" spc="10">
                <a:latin typeface="Tahoma"/>
                <a:cs typeface="Tahoma"/>
              </a:rPr>
              <a:t> </a:t>
            </a:r>
            <a:r>
              <a:rPr sz="1100" b="1" spc="-10">
                <a:latin typeface="Tahoma"/>
                <a:cs typeface="Tahoma"/>
              </a:rPr>
              <a:t>Strategy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Go</a:t>
            </a:r>
            <a:r>
              <a:rPr spc="-65"/>
              <a:t> </a:t>
            </a:r>
            <a:r>
              <a:t>to</a:t>
            </a:r>
            <a:r>
              <a:rPr spc="-60"/>
              <a:t> </a:t>
            </a:r>
            <a:r>
              <a:t>Market</a:t>
            </a:r>
            <a:r>
              <a:rPr spc="-60"/>
              <a:t> </a:t>
            </a:r>
            <a:r>
              <a:rPr spc="60"/>
              <a:t>-</a:t>
            </a:r>
            <a:r>
              <a:rPr spc="-65"/>
              <a:t> </a:t>
            </a:r>
            <a:r>
              <a:t>Product</a:t>
            </a:r>
            <a:r>
              <a:rPr spc="-60"/>
              <a:t> </a:t>
            </a:r>
            <a:r>
              <a:rPr spc="70"/>
              <a:t>Led</a:t>
            </a:r>
            <a:r>
              <a:rPr spc="-60"/>
              <a:t> </a:t>
            </a:r>
            <a:r>
              <a:t>Growth</a:t>
            </a:r>
            <a:r>
              <a:rPr spc="-60"/>
              <a:t> </a:t>
            </a:r>
            <a:r>
              <a:rPr spc="-114"/>
              <a:t>(PLG)</a:t>
            </a:r>
            <a:r>
              <a:rPr spc="-65"/>
              <a:t> </a:t>
            </a:r>
            <a:r>
              <a:rPr spc="-10"/>
              <a:t>Strategy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300" y="1270649"/>
            <a:ext cx="7468677" cy="3325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30416" y="2737869"/>
            <a:ext cx="7607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85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r>
              <a:rPr sz="2000" b="1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40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4082" y="1157163"/>
            <a:ext cx="108204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699"/>
              </a:lnSpc>
              <a:spcBef>
                <a:spcPts val="85"/>
              </a:spcBef>
            </a:pPr>
            <a:r>
              <a:rPr sz="1800" spc="-150">
                <a:solidFill>
                  <a:srgbClr val="E6474F"/>
                </a:solidFill>
                <a:latin typeface="Trebuchet MS"/>
                <a:cs typeface="Trebuchet MS"/>
              </a:rPr>
              <a:t>Launch</a:t>
            </a:r>
            <a:r>
              <a:rPr sz="1800" spc="-135">
                <a:solidFill>
                  <a:srgbClr val="E6474F"/>
                </a:solidFill>
                <a:latin typeface="Trebuchet MS"/>
                <a:cs typeface="Trebuchet MS"/>
              </a:rPr>
              <a:t> </a:t>
            </a:r>
            <a:r>
              <a:rPr sz="1800" spc="-150">
                <a:solidFill>
                  <a:srgbClr val="E6474F"/>
                </a:solidFill>
                <a:latin typeface="Trebuchet MS"/>
                <a:cs typeface="Trebuchet MS"/>
              </a:rPr>
              <a:t>beta </a:t>
            </a:r>
            <a:r>
              <a:rPr sz="1800" spc="-110">
                <a:solidFill>
                  <a:srgbClr val="E6474F"/>
                </a:solidFill>
                <a:latin typeface="Trebuchet MS"/>
                <a:cs typeface="Trebuchet MS"/>
              </a:rPr>
              <a:t>version</a:t>
            </a:r>
            <a:r>
              <a:rPr sz="1800" spc="-140">
                <a:solidFill>
                  <a:srgbClr val="E6474F"/>
                </a:solidFill>
                <a:latin typeface="Trebuchet MS"/>
                <a:cs typeface="Trebuchet MS"/>
              </a:rPr>
              <a:t> </a:t>
            </a:r>
            <a:r>
              <a:rPr sz="1800" spc="-25">
                <a:solidFill>
                  <a:srgbClr val="E6474F"/>
                </a:solidFill>
                <a:latin typeface="Trebuchet MS"/>
                <a:cs typeface="Trebuchet MS"/>
              </a:rPr>
              <a:t>to </a:t>
            </a:r>
            <a:r>
              <a:rPr sz="1800" spc="-125">
                <a:solidFill>
                  <a:srgbClr val="E6474F"/>
                </a:solidFill>
                <a:latin typeface="Trebuchet MS"/>
                <a:cs typeface="Trebuchet MS"/>
              </a:rPr>
              <a:t>test</a:t>
            </a:r>
            <a:r>
              <a:rPr sz="1800" spc="-190">
                <a:solidFill>
                  <a:srgbClr val="E6474F"/>
                </a:solidFill>
                <a:latin typeface="Trebuchet MS"/>
                <a:cs typeface="Trebuchet MS"/>
              </a:rPr>
              <a:t> </a:t>
            </a:r>
            <a:r>
              <a:rPr sz="1800" spc="-25">
                <a:solidFill>
                  <a:srgbClr val="E6474F"/>
                </a:solidFill>
                <a:latin typeface="Trebuchet MS"/>
                <a:cs typeface="Trebuchet MS"/>
              </a:rPr>
              <a:t>the </a:t>
            </a:r>
            <a:r>
              <a:rPr sz="1800" spc="-10">
                <a:solidFill>
                  <a:srgbClr val="E6474F"/>
                </a:solidFill>
                <a:latin typeface="Trebuchet MS"/>
                <a:cs typeface="Trebuchet MS"/>
              </a:rPr>
              <a:t>feature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3024" y="2737869"/>
            <a:ext cx="763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85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r>
              <a:rPr sz="2000" b="1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35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8720" y="3351247"/>
            <a:ext cx="115824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5"/>
              </a:spcBef>
            </a:pPr>
            <a:r>
              <a:rPr sz="1800" spc="-30">
                <a:solidFill>
                  <a:srgbClr val="B3373D"/>
                </a:solidFill>
                <a:latin typeface="Trebuchet MS"/>
                <a:cs typeface="Trebuchet MS"/>
              </a:rPr>
              <a:t>Interview </a:t>
            </a:r>
            <a:r>
              <a:rPr sz="1800" spc="-95">
                <a:solidFill>
                  <a:srgbClr val="B3373D"/>
                </a:solidFill>
                <a:latin typeface="Trebuchet MS"/>
                <a:cs typeface="Trebuchet MS"/>
              </a:rPr>
              <a:t>users</a:t>
            </a:r>
            <a:r>
              <a:rPr sz="1800" spc="-165">
                <a:solidFill>
                  <a:srgbClr val="B3373D"/>
                </a:solidFill>
                <a:latin typeface="Trebuchet MS"/>
                <a:cs typeface="Trebuchet MS"/>
              </a:rPr>
              <a:t> </a:t>
            </a:r>
            <a:r>
              <a:rPr sz="1800" spc="-145">
                <a:solidFill>
                  <a:srgbClr val="B3373D"/>
                </a:solidFill>
                <a:latin typeface="Trebuchet MS"/>
                <a:cs typeface="Trebuchet MS"/>
              </a:rPr>
              <a:t>to</a:t>
            </a:r>
            <a:r>
              <a:rPr sz="1800" spc="-165">
                <a:solidFill>
                  <a:srgbClr val="B3373D"/>
                </a:solidFill>
                <a:latin typeface="Trebuchet MS"/>
                <a:cs typeface="Trebuchet MS"/>
              </a:rPr>
              <a:t> </a:t>
            </a:r>
            <a:r>
              <a:rPr sz="1800" spc="-25">
                <a:solidFill>
                  <a:srgbClr val="B3373D"/>
                </a:solidFill>
                <a:latin typeface="Trebuchet MS"/>
                <a:cs typeface="Trebuchet MS"/>
              </a:rPr>
              <a:t>get </a:t>
            </a:r>
            <a:r>
              <a:rPr sz="1800" spc="-150">
                <a:solidFill>
                  <a:srgbClr val="B3373D"/>
                </a:solidFill>
                <a:latin typeface="Trebuchet MS"/>
                <a:cs typeface="Trebuchet MS"/>
              </a:rPr>
              <a:t>the</a:t>
            </a:r>
            <a:r>
              <a:rPr sz="1800" spc="-170">
                <a:solidFill>
                  <a:srgbClr val="B3373D"/>
                </a:solidFill>
                <a:latin typeface="Trebuchet MS"/>
                <a:cs typeface="Trebuchet MS"/>
              </a:rPr>
              <a:t> </a:t>
            </a:r>
            <a:r>
              <a:rPr sz="1800" spc="-145">
                <a:solidFill>
                  <a:srgbClr val="B3373D"/>
                </a:solidFill>
                <a:latin typeface="Trebuchet MS"/>
                <a:cs typeface="Trebuchet MS"/>
              </a:rPr>
              <a:t>feedback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2457" y="2737869"/>
            <a:ext cx="7740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85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r>
              <a:rPr sz="2000" b="1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15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6423" y="1019050"/>
            <a:ext cx="120777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5"/>
              </a:spcBef>
            </a:pPr>
            <a:r>
              <a:rPr sz="1800" spc="-10">
                <a:solidFill>
                  <a:srgbClr val="805153"/>
                </a:solidFill>
                <a:latin typeface="Trebuchet MS"/>
                <a:cs typeface="Trebuchet MS"/>
              </a:rPr>
              <a:t>Measure Success </a:t>
            </a:r>
            <a:r>
              <a:rPr sz="1800" spc="-114">
                <a:solidFill>
                  <a:srgbClr val="805153"/>
                </a:solidFill>
                <a:latin typeface="Trebuchet MS"/>
                <a:cs typeface="Trebuchet MS"/>
              </a:rPr>
              <a:t>Metrics</a:t>
            </a:r>
            <a:r>
              <a:rPr sz="1800" spc="-140">
                <a:solidFill>
                  <a:srgbClr val="805153"/>
                </a:solidFill>
                <a:latin typeface="Trebuchet MS"/>
                <a:cs typeface="Trebuchet MS"/>
              </a:rPr>
              <a:t> </a:t>
            </a:r>
            <a:r>
              <a:rPr sz="1800" spc="-35">
                <a:solidFill>
                  <a:srgbClr val="805153"/>
                </a:solidFill>
                <a:latin typeface="Trebuchet MS"/>
                <a:cs typeface="Trebuchet MS"/>
              </a:rPr>
              <a:t>to </a:t>
            </a:r>
            <a:r>
              <a:rPr sz="1800" spc="-120">
                <a:solidFill>
                  <a:srgbClr val="805153"/>
                </a:solidFill>
                <a:latin typeface="Trebuchet MS"/>
                <a:cs typeface="Trebuchet MS"/>
              </a:rPr>
              <a:t>align</a:t>
            </a:r>
            <a:r>
              <a:rPr sz="1800" spc="-160">
                <a:solidFill>
                  <a:srgbClr val="805153"/>
                </a:solidFill>
                <a:latin typeface="Trebuchet MS"/>
                <a:cs typeface="Trebuchet MS"/>
              </a:rPr>
              <a:t> </a:t>
            </a:r>
            <a:r>
              <a:rPr sz="1800" spc="-150">
                <a:solidFill>
                  <a:srgbClr val="805153"/>
                </a:solidFill>
                <a:latin typeface="Trebuchet MS"/>
                <a:cs typeface="Trebuchet MS"/>
              </a:rPr>
              <a:t>with</a:t>
            </a:r>
            <a:r>
              <a:rPr sz="1800" spc="-155">
                <a:solidFill>
                  <a:srgbClr val="805153"/>
                </a:solidFill>
                <a:latin typeface="Trebuchet MS"/>
                <a:cs typeface="Trebuchet MS"/>
              </a:rPr>
              <a:t> </a:t>
            </a:r>
            <a:r>
              <a:rPr sz="1800" spc="-145">
                <a:solidFill>
                  <a:srgbClr val="805153"/>
                </a:solidFill>
                <a:latin typeface="Trebuchet MS"/>
                <a:cs typeface="Trebuchet MS"/>
              </a:rPr>
              <a:t>the </a:t>
            </a:r>
            <a:r>
              <a:rPr sz="1800" spc="-20">
                <a:solidFill>
                  <a:srgbClr val="805153"/>
                </a:solidFill>
                <a:latin typeface="Trebuchet MS"/>
                <a:cs typeface="Trebuchet MS"/>
              </a:rPr>
              <a:t>goal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7925" y="2559045"/>
            <a:ext cx="1260475" cy="177355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505"/>
              </a:spcBef>
            </a:pPr>
            <a:r>
              <a:rPr sz="2000" b="1" spc="-185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r>
              <a:rPr sz="2000" b="1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33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00699"/>
              </a:lnSpc>
              <a:spcBef>
                <a:spcPts val="1255"/>
              </a:spcBef>
            </a:pPr>
            <a:r>
              <a:rPr sz="1800" spc="-35">
                <a:solidFill>
                  <a:srgbClr val="662023"/>
                </a:solidFill>
                <a:latin typeface="Trebuchet MS"/>
                <a:cs typeface="Trebuchet MS"/>
              </a:rPr>
              <a:t>Feature </a:t>
            </a:r>
            <a:r>
              <a:rPr sz="1800" spc="-100">
                <a:solidFill>
                  <a:srgbClr val="662023"/>
                </a:solidFill>
                <a:latin typeface="Trebuchet MS"/>
                <a:cs typeface="Trebuchet MS"/>
              </a:rPr>
              <a:t>Improvement </a:t>
            </a:r>
            <a:r>
              <a:rPr sz="1800" spc="-155">
                <a:solidFill>
                  <a:srgbClr val="662023"/>
                </a:solidFill>
                <a:latin typeface="Trebuchet MS"/>
                <a:cs typeface="Trebuchet MS"/>
              </a:rPr>
              <a:t>once</a:t>
            </a:r>
            <a:r>
              <a:rPr sz="1800" spc="-165">
                <a:solidFill>
                  <a:srgbClr val="662023"/>
                </a:solidFill>
                <a:latin typeface="Trebuchet MS"/>
                <a:cs typeface="Trebuchet MS"/>
              </a:rPr>
              <a:t> </a:t>
            </a:r>
            <a:r>
              <a:rPr sz="1800" spc="-114">
                <a:solidFill>
                  <a:srgbClr val="662023"/>
                </a:solidFill>
                <a:latin typeface="Trebuchet MS"/>
                <a:cs typeface="Trebuchet MS"/>
              </a:rPr>
              <a:t>full</a:t>
            </a:r>
            <a:r>
              <a:rPr sz="1800" spc="-160">
                <a:solidFill>
                  <a:srgbClr val="662023"/>
                </a:solidFill>
                <a:latin typeface="Trebuchet MS"/>
                <a:cs typeface="Trebuchet MS"/>
              </a:rPr>
              <a:t> </a:t>
            </a:r>
            <a:r>
              <a:rPr sz="1800" spc="-150">
                <a:solidFill>
                  <a:srgbClr val="662023"/>
                </a:solidFill>
                <a:latin typeface="Trebuchet MS"/>
                <a:cs typeface="Trebuchet MS"/>
              </a:rPr>
              <a:t>cycle </a:t>
            </a:r>
            <a:r>
              <a:rPr sz="1800" spc="-55">
                <a:solidFill>
                  <a:srgbClr val="662023"/>
                </a:solidFill>
                <a:latin typeface="Trebuchet MS"/>
                <a:cs typeface="Trebuchet MS"/>
              </a:rPr>
              <a:t>is</a:t>
            </a:r>
            <a:r>
              <a:rPr sz="1800" spc="-180">
                <a:solidFill>
                  <a:srgbClr val="662023"/>
                </a:solidFill>
                <a:latin typeface="Trebuchet MS"/>
                <a:cs typeface="Trebuchet MS"/>
              </a:rPr>
              <a:t> </a:t>
            </a:r>
            <a:r>
              <a:rPr sz="1800" spc="-20">
                <a:solidFill>
                  <a:srgbClr val="662023"/>
                </a:solidFill>
                <a:latin typeface="Trebuchet MS"/>
                <a:cs typeface="Trebuchet MS"/>
              </a:rPr>
              <a:t>done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999" y="2564337"/>
            <a:ext cx="984250" cy="148717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465"/>
              </a:spcBef>
            </a:pPr>
            <a:r>
              <a:rPr sz="2000" b="1" spc="-185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r>
              <a:rPr sz="2000" b="1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4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5080" algn="ctr">
              <a:lnSpc>
                <a:spcPct val="100699"/>
              </a:lnSpc>
              <a:spcBef>
                <a:spcPts val="1215"/>
              </a:spcBef>
            </a:pPr>
            <a:r>
              <a:rPr sz="1800" spc="-110">
                <a:solidFill>
                  <a:srgbClr val="EA8F93"/>
                </a:solidFill>
                <a:latin typeface="Trebuchet MS"/>
                <a:cs typeface="Trebuchet MS"/>
              </a:rPr>
              <a:t>Design</a:t>
            </a:r>
            <a:r>
              <a:rPr sz="1800" spc="-160">
                <a:solidFill>
                  <a:srgbClr val="EA8F93"/>
                </a:solidFill>
                <a:latin typeface="Trebuchet MS"/>
                <a:cs typeface="Trebuchet MS"/>
              </a:rPr>
              <a:t> </a:t>
            </a:r>
            <a:r>
              <a:rPr sz="1800" spc="-130">
                <a:solidFill>
                  <a:srgbClr val="EA8F93"/>
                </a:solidFill>
                <a:latin typeface="Trebuchet MS"/>
                <a:cs typeface="Trebuchet MS"/>
              </a:rPr>
              <a:t>and </a:t>
            </a:r>
            <a:r>
              <a:rPr sz="1800" spc="-114">
                <a:solidFill>
                  <a:srgbClr val="EA8F93"/>
                </a:solidFill>
                <a:latin typeface="Trebuchet MS"/>
                <a:cs typeface="Trebuchet MS"/>
              </a:rPr>
              <a:t>Build</a:t>
            </a:r>
            <a:r>
              <a:rPr sz="1800" spc="-165">
                <a:solidFill>
                  <a:srgbClr val="EA8F93"/>
                </a:solidFill>
                <a:latin typeface="Trebuchet MS"/>
                <a:cs typeface="Trebuchet MS"/>
              </a:rPr>
              <a:t> </a:t>
            </a:r>
            <a:r>
              <a:rPr sz="1800" spc="-25">
                <a:solidFill>
                  <a:srgbClr val="EA8F93"/>
                </a:solidFill>
                <a:latin typeface="Trebuchet MS"/>
                <a:cs typeface="Trebuchet MS"/>
              </a:rPr>
              <a:t>the </a:t>
            </a:r>
            <a:r>
              <a:rPr sz="1800" spc="-10">
                <a:solidFill>
                  <a:srgbClr val="EA8F93"/>
                </a:solidFill>
                <a:latin typeface="Trebuchet MS"/>
                <a:cs typeface="Trebuchet MS"/>
              </a:rPr>
              <a:t>feature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1465" y="2364653"/>
            <a:ext cx="18846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/>
              <a:t>Thank</a:t>
            </a:r>
            <a:r>
              <a:rPr sz="2500" spc="-105"/>
              <a:t> </a:t>
            </a:r>
            <a:r>
              <a:rPr sz="2500" spc="-25"/>
              <a:t>You</a:t>
            </a:r>
            <a:endParaRPr sz="25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062" y="3799719"/>
            <a:ext cx="654624" cy="5566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26" y="846531"/>
            <a:ext cx="2062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10"/>
              <a:t>PROBLEM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147136" y="1408985"/>
            <a:ext cx="2686050" cy="3239770"/>
            <a:chOff x="5147136" y="1408985"/>
            <a:chExt cx="2686050" cy="32397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7136" y="3215044"/>
              <a:ext cx="1048646" cy="8005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04286" y="3224569"/>
              <a:ext cx="934719" cy="686435"/>
            </a:xfrm>
            <a:custGeom>
              <a:avLst/>
              <a:gdLst/>
              <a:ahLst/>
              <a:cxnLst/>
              <a:rect l="l" t="t" r="r" b="b"/>
              <a:pathLst>
                <a:path w="934720" h="686435">
                  <a:moveTo>
                    <a:pt x="889683" y="686217"/>
                  </a:moveTo>
                  <a:lnTo>
                    <a:pt x="44662" y="686217"/>
                  </a:lnTo>
                  <a:lnTo>
                    <a:pt x="27215" y="682616"/>
                  </a:lnTo>
                  <a:lnTo>
                    <a:pt x="13025" y="672833"/>
                  </a:lnTo>
                  <a:lnTo>
                    <a:pt x="3488" y="658402"/>
                  </a:lnTo>
                  <a:lnTo>
                    <a:pt x="0" y="640855"/>
                  </a:lnTo>
                  <a:lnTo>
                    <a:pt x="0" y="45362"/>
                  </a:lnTo>
                  <a:lnTo>
                    <a:pt x="3488" y="27815"/>
                  </a:lnTo>
                  <a:lnTo>
                    <a:pt x="13025" y="13384"/>
                  </a:lnTo>
                  <a:lnTo>
                    <a:pt x="27215" y="3601"/>
                  </a:lnTo>
                  <a:lnTo>
                    <a:pt x="44662" y="0"/>
                  </a:lnTo>
                  <a:lnTo>
                    <a:pt x="889683" y="0"/>
                  </a:lnTo>
                  <a:lnTo>
                    <a:pt x="907120" y="3612"/>
                  </a:lnTo>
                  <a:lnTo>
                    <a:pt x="921311" y="13474"/>
                  </a:lnTo>
                  <a:lnTo>
                    <a:pt x="930853" y="28120"/>
                  </a:lnTo>
                  <a:lnTo>
                    <a:pt x="934346" y="46085"/>
                  </a:lnTo>
                  <a:lnTo>
                    <a:pt x="934346" y="640855"/>
                  </a:lnTo>
                  <a:lnTo>
                    <a:pt x="930853" y="658402"/>
                  </a:lnTo>
                  <a:lnTo>
                    <a:pt x="921311" y="672833"/>
                  </a:lnTo>
                  <a:lnTo>
                    <a:pt x="907120" y="682616"/>
                  </a:lnTo>
                  <a:lnTo>
                    <a:pt x="889683" y="686217"/>
                  </a:lnTo>
                  <a:close/>
                </a:path>
              </a:pathLst>
            </a:custGeom>
            <a:solidFill>
              <a:srgbClr val="66BE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0642" y="3302247"/>
              <a:ext cx="448184" cy="3843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7792" y="3311772"/>
              <a:ext cx="333885" cy="270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4792" y="3302247"/>
              <a:ext cx="448184" cy="384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1942" y="3311772"/>
              <a:ext cx="333884" cy="2700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0642" y="3636831"/>
              <a:ext cx="841635" cy="1426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07792" y="3646356"/>
              <a:ext cx="727710" cy="28575"/>
            </a:xfrm>
            <a:custGeom>
              <a:avLst/>
              <a:gdLst/>
              <a:ahLst/>
              <a:cxnLst/>
              <a:rect l="l" t="t" r="r" b="b"/>
              <a:pathLst>
                <a:path w="727710" h="28575">
                  <a:moveTo>
                    <a:pt x="720945" y="28359"/>
                  </a:moveTo>
                  <a:lnTo>
                    <a:pt x="6367" y="28359"/>
                  </a:lnTo>
                  <a:lnTo>
                    <a:pt x="0" y="22692"/>
                  </a:lnTo>
                  <a:lnTo>
                    <a:pt x="0" y="6390"/>
                  </a:lnTo>
                  <a:lnTo>
                    <a:pt x="6367" y="0"/>
                  </a:lnTo>
                  <a:lnTo>
                    <a:pt x="14179" y="0"/>
                  </a:lnTo>
                  <a:lnTo>
                    <a:pt x="720945" y="0"/>
                  </a:lnTo>
                  <a:lnTo>
                    <a:pt x="727335" y="6390"/>
                  </a:lnTo>
                  <a:lnTo>
                    <a:pt x="727335" y="22692"/>
                  </a:lnTo>
                  <a:lnTo>
                    <a:pt x="720945" y="28359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0642" y="3711276"/>
              <a:ext cx="841635" cy="1426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07792" y="3720801"/>
              <a:ext cx="727710" cy="28575"/>
            </a:xfrm>
            <a:custGeom>
              <a:avLst/>
              <a:gdLst/>
              <a:ahLst/>
              <a:cxnLst/>
              <a:rect l="l" t="t" r="r" b="b"/>
              <a:pathLst>
                <a:path w="727710" h="28575">
                  <a:moveTo>
                    <a:pt x="720945" y="28359"/>
                  </a:moveTo>
                  <a:lnTo>
                    <a:pt x="6367" y="28359"/>
                  </a:lnTo>
                  <a:lnTo>
                    <a:pt x="0" y="22692"/>
                  </a:lnTo>
                  <a:lnTo>
                    <a:pt x="0" y="6390"/>
                  </a:lnTo>
                  <a:lnTo>
                    <a:pt x="6367" y="0"/>
                  </a:lnTo>
                  <a:lnTo>
                    <a:pt x="14179" y="0"/>
                  </a:lnTo>
                  <a:lnTo>
                    <a:pt x="720945" y="0"/>
                  </a:lnTo>
                  <a:lnTo>
                    <a:pt x="727335" y="6390"/>
                  </a:lnTo>
                  <a:lnTo>
                    <a:pt x="727335" y="21269"/>
                  </a:lnTo>
                  <a:lnTo>
                    <a:pt x="720945" y="28359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0642" y="3784999"/>
              <a:ext cx="390065" cy="1426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07792" y="3794524"/>
              <a:ext cx="276225" cy="28575"/>
            </a:xfrm>
            <a:custGeom>
              <a:avLst/>
              <a:gdLst/>
              <a:ahLst/>
              <a:cxnLst/>
              <a:rect l="l" t="t" r="r" b="b"/>
              <a:pathLst>
                <a:path w="276225" h="28575">
                  <a:moveTo>
                    <a:pt x="269374" y="28360"/>
                  </a:moveTo>
                  <a:lnTo>
                    <a:pt x="6367" y="28360"/>
                  </a:lnTo>
                  <a:lnTo>
                    <a:pt x="0" y="21969"/>
                  </a:lnTo>
                  <a:lnTo>
                    <a:pt x="0" y="6390"/>
                  </a:lnTo>
                  <a:lnTo>
                    <a:pt x="6367" y="0"/>
                  </a:lnTo>
                  <a:lnTo>
                    <a:pt x="14179" y="0"/>
                  </a:lnTo>
                  <a:lnTo>
                    <a:pt x="269374" y="0"/>
                  </a:lnTo>
                  <a:lnTo>
                    <a:pt x="275765" y="6390"/>
                  </a:lnTo>
                  <a:lnTo>
                    <a:pt x="275765" y="21969"/>
                  </a:lnTo>
                  <a:lnTo>
                    <a:pt x="269374" y="28360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3553" y="1408985"/>
              <a:ext cx="1659257" cy="323942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30703" y="1418510"/>
              <a:ext cx="1544955" cy="3125470"/>
            </a:xfrm>
            <a:custGeom>
              <a:avLst/>
              <a:gdLst/>
              <a:ahLst/>
              <a:cxnLst/>
              <a:rect l="l" t="t" r="r" b="b"/>
              <a:pathLst>
                <a:path w="1544954" h="3125470">
                  <a:moveTo>
                    <a:pt x="1371854" y="3125120"/>
                  </a:moveTo>
                  <a:lnTo>
                    <a:pt x="174016" y="3125120"/>
                  </a:lnTo>
                  <a:lnTo>
                    <a:pt x="127700" y="3118920"/>
                  </a:lnTo>
                  <a:lnTo>
                    <a:pt x="86116" y="3101431"/>
                  </a:lnTo>
                  <a:lnTo>
                    <a:pt x="50908" y="3074326"/>
                  </a:lnTo>
                  <a:lnTo>
                    <a:pt x="23722" y="3039275"/>
                  </a:lnTo>
                  <a:lnTo>
                    <a:pt x="6204" y="2997948"/>
                  </a:lnTo>
                  <a:lnTo>
                    <a:pt x="0" y="2952017"/>
                  </a:lnTo>
                  <a:lnTo>
                    <a:pt x="0" y="173103"/>
                  </a:lnTo>
                  <a:lnTo>
                    <a:pt x="6204" y="127182"/>
                  </a:lnTo>
                  <a:lnTo>
                    <a:pt x="23722" y="85859"/>
                  </a:lnTo>
                  <a:lnTo>
                    <a:pt x="50908" y="50805"/>
                  </a:lnTo>
                  <a:lnTo>
                    <a:pt x="86116" y="23695"/>
                  </a:lnTo>
                  <a:lnTo>
                    <a:pt x="127700" y="6202"/>
                  </a:lnTo>
                  <a:lnTo>
                    <a:pt x="174016" y="0"/>
                  </a:lnTo>
                  <a:lnTo>
                    <a:pt x="1371854" y="0"/>
                  </a:lnTo>
                  <a:lnTo>
                    <a:pt x="1417785" y="6202"/>
                  </a:lnTo>
                  <a:lnTo>
                    <a:pt x="1459112" y="23695"/>
                  </a:lnTo>
                  <a:lnTo>
                    <a:pt x="1494163" y="50805"/>
                  </a:lnTo>
                  <a:lnTo>
                    <a:pt x="1521268" y="85859"/>
                  </a:lnTo>
                  <a:lnTo>
                    <a:pt x="1538757" y="127182"/>
                  </a:lnTo>
                  <a:lnTo>
                    <a:pt x="1544957" y="173103"/>
                  </a:lnTo>
                  <a:lnTo>
                    <a:pt x="1544957" y="2952017"/>
                  </a:lnTo>
                  <a:lnTo>
                    <a:pt x="1538757" y="2997948"/>
                  </a:lnTo>
                  <a:lnTo>
                    <a:pt x="1521268" y="3039275"/>
                  </a:lnTo>
                  <a:lnTo>
                    <a:pt x="1494163" y="3074326"/>
                  </a:lnTo>
                  <a:lnTo>
                    <a:pt x="1459112" y="3101431"/>
                  </a:lnTo>
                  <a:lnTo>
                    <a:pt x="1417785" y="3118920"/>
                  </a:lnTo>
                  <a:lnTo>
                    <a:pt x="1371854" y="3125120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5013" y="3078928"/>
              <a:ext cx="1595425" cy="15269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62163" y="3088453"/>
              <a:ext cx="1481124" cy="14126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5013" y="1452504"/>
              <a:ext cx="1595425" cy="33369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62163" y="1462029"/>
              <a:ext cx="1481455" cy="219710"/>
            </a:xfrm>
            <a:custGeom>
              <a:avLst/>
              <a:gdLst/>
              <a:ahLst/>
              <a:cxnLst/>
              <a:rect l="l" t="t" r="r" b="b"/>
              <a:pathLst>
                <a:path w="1481454" h="219710">
                  <a:moveTo>
                    <a:pt x="1481124" y="219394"/>
                  </a:moveTo>
                  <a:lnTo>
                    <a:pt x="0" y="219394"/>
                  </a:lnTo>
                  <a:lnTo>
                    <a:pt x="0" y="150871"/>
                  </a:lnTo>
                  <a:lnTo>
                    <a:pt x="7694" y="103196"/>
                  </a:lnTo>
                  <a:lnTo>
                    <a:pt x="29120" y="61782"/>
                  </a:lnTo>
                  <a:lnTo>
                    <a:pt x="61788" y="29118"/>
                  </a:lnTo>
                  <a:lnTo>
                    <a:pt x="103211" y="7694"/>
                  </a:lnTo>
                  <a:lnTo>
                    <a:pt x="150901" y="0"/>
                  </a:lnTo>
                  <a:lnTo>
                    <a:pt x="667441" y="0"/>
                  </a:lnTo>
                  <a:lnTo>
                    <a:pt x="707912" y="19927"/>
                  </a:lnTo>
                  <a:lnTo>
                    <a:pt x="719084" y="41683"/>
                  </a:lnTo>
                  <a:lnTo>
                    <a:pt x="724942" y="47204"/>
                  </a:lnTo>
                  <a:lnTo>
                    <a:pt x="732359" y="50646"/>
                  </a:lnTo>
                  <a:lnTo>
                    <a:pt x="740561" y="51833"/>
                  </a:lnTo>
                  <a:lnTo>
                    <a:pt x="749168" y="50518"/>
                  </a:lnTo>
                  <a:lnTo>
                    <a:pt x="756649" y="46861"/>
                  </a:lnTo>
                  <a:lnTo>
                    <a:pt x="762566" y="41298"/>
                  </a:lnTo>
                  <a:lnTo>
                    <a:pt x="766479" y="34261"/>
                  </a:lnTo>
                  <a:lnTo>
                    <a:pt x="773469" y="20312"/>
                  </a:lnTo>
                  <a:lnTo>
                    <a:pt x="784188" y="9490"/>
                  </a:lnTo>
                  <a:lnTo>
                    <a:pt x="797854" y="2488"/>
                  </a:lnTo>
                  <a:lnTo>
                    <a:pt x="813683" y="0"/>
                  </a:lnTo>
                  <a:lnTo>
                    <a:pt x="1331136" y="0"/>
                  </a:lnTo>
                  <a:lnTo>
                    <a:pt x="1378380" y="7694"/>
                  </a:lnTo>
                  <a:lnTo>
                    <a:pt x="1419533" y="29118"/>
                  </a:lnTo>
                  <a:lnTo>
                    <a:pt x="1452062" y="61782"/>
                  </a:lnTo>
                  <a:lnTo>
                    <a:pt x="1473437" y="103196"/>
                  </a:lnTo>
                  <a:lnTo>
                    <a:pt x="1481124" y="150871"/>
                  </a:lnTo>
                  <a:lnTo>
                    <a:pt x="1481124" y="219394"/>
                  </a:lnTo>
                  <a:close/>
                </a:path>
              </a:pathLst>
            </a:custGeom>
            <a:solidFill>
              <a:srgbClr val="FFD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5013" y="1670041"/>
              <a:ext cx="1595425" cy="152132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62163" y="1679566"/>
              <a:ext cx="1481455" cy="1407160"/>
            </a:xfrm>
            <a:custGeom>
              <a:avLst/>
              <a:gdLst/>
              <a:ahLst/>
              <a:cxnLst/>
              <a:rect l="l" t="t" r="r" b="b"/>
              <a:pathLst>
                <a:path w="1481454" h="1407160">
                  <a:moveTo>
                    <a:pt x="1481124" y="1407029"/>
                  </a:moveTo>
                  <a:lnTo>
                    <a:pt x="0" y="1407029"/>
                  </a:lnTo>
                  <a:lnTo>
                    <a:pt x="0" y="0"/>
                  </a:lnTo>
                  <a:lnTo>
                    <a:pt x="1481124" y="0"/>
                  </a:lnTo>
                  <a:lnTo>
                    <a:pt x="1481124" y="1407029"/>
                  </a:lnTo>
                  <a:close/>
                </a:path>
              </a:pathLst>
            </a:custGeom>
            <a:solidFill>
              <a:srgbClr val="66BE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1772" y="1964414"/>
              <a:ext cx="741906" cy="74099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88922" y="1973939"/>
              <a:ext cx="628015" cy="626745"/>
            </a:xfrm>
            <a:custGeom>
              <a:avLst/>
              <a:gdLst/>
              <a:ahLst/>
              <a:cxnLst/>
              <a:rect l="l" t="t" r="r" b="b"/>
              <a:pathLst>
                <a:path w="628015" h="626744">
                  <a:moveTo>
                    <a:pt x="313803" y="626692"/>
                  </a:moveTo>
                  <a:lnTo>
                    <a:pt x="267683" y="623285"/>
                  </a:lnTo>
                  <a:lnTo>
                    <a:pt x="223581" y="613393"/>
                  </a:lnTo>
                  <a:lnTo>
                    <a:pt x="181995" y="597507"/>
                  </a:lnTo>
                  <a:lnTo>
                    <a:pt x="143428" y="576121"/>
                  </a:lnTo>
                  <a:lnTo>
                    <a:pt x="108379" y="549728"/>
                  </a:lnTo>
                  <a:lnTo>
                    <a:pt x="77348" y="518820"/>
                  </a:lnTo>
                  <a:lnTo>
                    <a:pt x="50838" y="483890"/>
                  </a:lnTo>
                  <a:lnTo>
                    <a:pt x="29347" y="445430"/>
                  </a:lnTo>
                  <a:lnTo>
                    <a:pt x="13376" y="403934"/>
                  </a:lnTo>
                  <a:lnTo>
                    <a:pt x="3427" y="359894"/>
                  </a:lnTo>
                  <a:lnTo>
                    <a:pt x="0" y="313803"/>
                  </a:lnTo>
                  <a:lnTo>
                    <a:pt x="3427" y="267478"/>
                  </a:lnTo>
                  <a:lnTo>
                    <a:pt x="13376" y="223247"/>
                  </a:lnTo>
                  <a:lnTo>
                    <a:pt x="29347" y="181600"/>
                  </a:lnTo>
                  <a:lnTo>
                    <a:pt x="50838" y="143024"/>
                  </a:lnTo>
                  <a:lnTo>
                    <a:pt x="77348" y="108008"/>
                  </a:lnTo>
                  <a:lnTo>
                    <a:pt x="108379" y="77040"/>
                  </a:lnTo>
                  <a:lnTo>
                    <a:pt x="143428" y="50607"/>
                  </a:lnTo>
                  <a:lnTo>
                    <a:pt x="181995" y="29199"/>
                  </a:lnTo>
                  <a:lnTo>
                    <a:pt x="223581" y="13302"/>
                  </a:lnTo>
                  <a:lnTo>
                    <a:pt x="267683" y="3407"/>
                  </a:lnTo>
                  <a:lnTo>
                    <a:pt x="313803" y="0"/>
                  </a:lnTo>
                  <a:lnTo>
                    <a:pt x="359922" y="3407"/>
                  </a:lnTo>
                  <a:lnTo>
                    <a:pt x="404025" y="13302"/>
                  </a:lnTo>
                  <a:lnTo>
                    <a:pt x="445610" y="29199"/>
                  </a:lnTo>
                  <a:lnTo>
                    <a:pt x="484178" y="50607"/>
                  </a:lnTo>
                  <a:lnTo>
                    <a:pt x="519227" y="77040"/>
                  </a:lnTo>
                  <a:lnTo>
                    <a:pt x="550258" y="108008"/>
                  </a:lnTo>
                  <a:lnTo>
                    <a:pt x="576769" y="143024"/>
                  </a:lnTo>
                  <a:lnTo>
                    <a:pt x="598260" y="181600"/>
                  </a:lnTo>
                  <a:lnTo>
                    <a:pt x="614230" y="223247"/>
                  </a:lnTo>
                  <a:lnTo>
                    <a:pt x="624179" y="267478"/>
                  </a:lnTo>
                  <a:lnTo>
                    <a:pt x="627607" y="313803"/>
                  </a:lnTo>
                  <a:lnTo>
                    <a:pt x="624221" y="359894"/>
                  </a:lnTo>
                  <a:lnTo>
                    <a:pt x="614378" y="403934"/>
                  </a:lnTo>
                  <a:lnTo>
                    <a:pt x="598556" y="445430"/>
                  </a:lnTo>
                  <a:lnTo>
                    <a:pt x="577230" y="483890"/>
                  </a:lnTo>
                  <a:lnTo>
                    <a:pt x="550875" y="518820"/>
                  </a:lnTo>
                  <a:lnTo>
                    <a:pt x="519969" y="549728"/>
                  </a:lnTo>
                  <a:lnTo>
                    <a:pt x="484985" y="576121"/>
                  </a:lnTo>
                  <a:lnTo>
                    <a:pt x="446401" y="597507"/>
                  </a:lnTo>
                  <a:lnTo>
                    <a:pt x="404692" y="613393"/>
                  </a:lnTo>
                  <a:lnTo>
                    <a:pt x="360334" y="623285"/>
                  </a:lnTo>
                  <a:lnTo>
                    <a:pt x="313803" y="626692"/>
                  </a:lnTo>
                  <a:close/>
                </a:path>
              </a:pathLst>
            </a:custGeom>
            <a:solidFill>
              <a:srgbClr val="FFD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33420" y="2053707"/>
              <a:ext cx="338900" cy="3389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92183" y="2063232"/>
              <a:ext cx="221469" cy="2246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30811" y="2325422"/>
              <a:ext cx="544744" cy="3605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87960" y="2334947"/>
              <a:ext cx="430530" cy="246379"/>
            </a:xfrm>
            <a:custGeom>
              <a:avLst/>
              <a:gdLst/>
              <a:ahLst/>
              <a:cxnLst/>
              <a:rect l="l" t="t" r="r" b="b"/>
              <a:pathLst>
                <a:path w="430529" h="246380">
                  <a:moveTo>
                    <a:pt x="214764" y="246224"/>
                  </a:moveTo>
                  <a:lnTo>
                    <a:pt x="165236" y="242012"/>
                  </a:lnTo>
                  <a:lnTo>
                    <a:pt x="118240" y="229847"/>
                  </a:lnTo>
                  <a:lnTo>
                    <a:pt x="74531" y="210439"/>
                  </a:lnTo>
                  <a:lnTo>
                    <a:pt x="34866" y="184497"/>
                  </a:lnTo>
                  <a:lnTo>
                    <a:pt x="0" y="152729"/>
                  </a:lnTo>
                  <a:lnTo>
                    <a:pt x="19637" y="110559"/>
                  </a:lnTo>
                  <a:lnTo>
                    <a:pt x="47247" y="73636"/>
                  </a:lnTo>
                  <a:lnTo>
                    <a:pt x="81698" y="43039"/>
                  </a:lnTo>
                  <a:lnTo>
                    <a:pt x="121856" y="19848"/>
                  </a:lnTo>
                  <a:lnTo>
                    <a:pt x="166589" y="5142"/>
                  </a:lnTo>
                  <a:lnTo>
                    <a:pt x="214764" y="0"/>
                  </a:lnTo>
                  <a:lnTo>
                    <a:pt x="263272" y="5142"/>
                  </a:lnTo>
                  <a:lnTo>
                    <a:pt x="308127" y="19848"/>
                  </a:lnTo>
                  <a:lnTo>
                    <a:pt x="348300" y="43039"/>
                  </a:lnTo>
                  <a:lnTo>
                    <a:pt x="382763" y="73636"/>
                  </a:lnTo>
                  <a:lnTo>
                    <a:pt x="410487" y="110559"/>
                  </a:lnTo>
                  <a:lnTo>
                    <a:pt x="430443" y="152729"/>
                  </a:lnTo>
                  <a:lnTo>
                    <a:pt x="395131" y="184497"/>
                  </a:lnTo>
                  <a:lnTo>
                    <a:pt x="355195" y="210439"/>
                  </a:lnTo>
                  <a:lnTo>
                    <a:pt x="311348" y="229847"/>
                  </a:lnTo>
                  <a:lnTo>
                    <a:pt x="264300" y="242012"/>
                  </a:lnTo>
                  <a:lnTo>
                    <a:pt x="214764" y="246224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81748" y="2704033"/>
              <a:ext cx="609551" cy="15596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38898" y="2713558"/>
              <a:ext cx="495300" cy="41910"/>
            </a:xfrm>
            <a:custGeom>
              <a:avLst/>
              <a:gdLst/>
              <a:ahLst/>
              <a:cxnLst/>
              <a:rect l="l" t="t" r="r" b="b"/>
              <a:pathLst>
                <a:path w="495300" h="41910">
                  <a:moveTo>
                    <a:pt x="474877" y="41661"/>
                  </a:moveTo>
                  <a:lnTo>
                    <a:pt x="21287" y="41661"/>
                  </a:lnTo>
                  <a:lnTo>
                    <a:pt x="12886" y="40027"/>
                  </a:lnTo>
                  <a:lnTo>
                    <a:pt x="6132" y="35529"/>
                  </a:lnTo>
                  <a:lnTo>
                    <a:pt x="1634" y="28775"/>
                  </a:lnTo>
                  <a:lnTo>
                    <a:pt x="0" y="20374"/>
                  </a:lnTo>
                  <a:lnTo>
                    <a:pt x="1634" y="12501"/>
                  </a:lnTo>
                  <a:lnTo>
                    <a:pt x="6132" y="6018"/>
                  </a:lnTo>
                  <a:lnTo>
                    <a:pt x="12886" y="1620"/>
                  </a:lnTo>
                  <a:lnTo>
                    <a:pt x="21287" y="0"/>
                  </a:lnTo>
                  <a:lnTo>
                    <a:pt x="473963" y="0"/>
                  </a:lnTo>
                  <a:lnTo>
                    <a:pt x="482365" y="1620"/>
                  </a:lnTo>
                  <a:lnTo>
                    <a:pt x="489118" y="6018"/>
                  </a:lnTo>
                  <a:lnTo>
                    <a:pt x="493617" y="12501"/>
                  </a:lnTo>
                  <a:lnTo>
                    <a:pt x="495251" y="20374"/>
                  </a:lnTo>
                  <a:lnTo>
                    <a:pt x="493631" y="28775"/>
                  </a:lnTo>
                  <a:lnTo>
                    <a:pt x="489233" y="35529"/>
                  </a:lnTo>
                  <a:lnTo>
                    <a:pt x="482750" y="40027"/>
                  </a:lnTo>
                  <a:lnTo>
                    <a:pt x="474877" y="41661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1730" y="2809558"/>
              <a:ext cx="410531" cy="1568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838880" y="2819083"/>
              <a:ext cx="296545" cy="43180"/>
            </a:xfrm>
            <a:custGeom>
              <a:avLst/>
              <a:gdLst/>
              <a:ahLst/>
              <a:cxnLst/>
              <a:rect l="l" t="t" r="r" b="b"/>
              <a:pathLst>
                <a:path w="296545" h="43180">
                  <a:moveTo>
                    <a:pt x="274913" y="42575"/>
                  </a:moveTo>
                  <a:lnTo>
                    <a:pt x="20374" y="42575"/>
                  </a:lnTo>
                  <a:lnTo>
                    <a:pt x="12501" y="40940"/>
                  </a:lnTo>
                  <a:lnTo>
                    <a:pt x="6018" y="36442"/>
                  </a:lnTo>
                  <a:lnTo>
                    <a:pt x="1620" y="29688"/>
                  </a:lnTo>
                  <a:lnTo>
                    <a:pt x="0" y="21287"/>
                  </a:lnTo>
                  <a:lnTo>
                    <a:pt x="1620" y="13271"/>
                  </a:lnTo>
                  <a:lnTo>
                    <a:pt x="6018" y="6475"/>
                  </a:lnTo>
                  <a:lnTo>
                    <a:pt x="12501" y="1763"/>
                  </a:lnTo>
                  <a:lnTo>
                    <a:pt x="20374" y="0"/>
                  </a:lnTo>
                  <a:lnTo>
                    <a:pt x="274913" y="0"/>
                  </a:lnTo>
                  <a:lnTo>
                    <a:pt x="283332" y="1763"/>
                  </a:lnTo>
                  <a:lnTo>
                    <a:pt x="290094" y="6475"/>
                  </a:lnTo>
                  <a:lnTo>
                    <a:pt x="294596" y="13271"/>
                  </a:lnTo>
                  <a:lnTo>
                    <a:pt x="296231" y="21287"/>
                  </a:lnTo>
                  <a:lnTo>
                    <a:pt x="294596" y="29688"/>
                  </a:lnTo>
                  <a:lnTo>
                    <a:pt x="290094" y="36442"/>
                  </a:lnTo>
                  <a:lnTo>
                    <a:pt x="283332" y="40940"/>
                  </a:lnTo>
                  <a:lnTo>
                    <a:pt x="274913" y="42575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98826" y="3499923"/>
              <a:ext cx="1408708" cy="3412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60738" y="3542786"/>
              <a:ext cx="1285240" cy="217804"/>
            </a:xfrm>
            <a:custGeom>
              <a:avLst/>
              <a:gdLst/>
              <a:ahLst/>
              <a:cxnLst/>
              <a:rect l="l" t="t" r="r" b="b"/>
              <a:pathLst>
                <a:path w="1285240" h="217804">
                  <a:moveTo>
                    <a:pt x="1176153" y="217458"/>
                  </a:moveTo>
                  <a:lnTo>
                    <a:pt x="108729" y="217458"/>
                  </a:lnTo>
                  <a:lnTo>
                    <a:pt x="66406" y="208914"/>
                  </a:lnTo>
                  <a:lnTo>
                    <a:pt x="31846" y="185612"/>
                  </a:lnTo>
                  <a:lnTo>
                    <a:pt x="8544" y="151051"/>
                  </a:lnTo>
                  <a:lnTo>
                    <a:pt x="0" y="108729"/>
                  </a:lnTo>
                  <a:lnTo>
                    <a:pt x="8544" y="66406"/>
                  </a:lnTo>
                  <a:lnTo>
                    <a:pt x="31846" y="31846"/>
                  </a:lnTo>
                  <a:lnTo>
                    <a:pt x="66406" y="8544"/>
                  </a:lnTo>
                  <a:lnTo>
                    <a:pt x="108729" y="0"/>
                  </a:lnTo>
                  <a:lnTo>
                    <a:pt x="1176153" y="0"/>
                  </a:lnTo>
                  <a:lnTo>
                    <a:pt x="1217762" y="8276"/>
                  </a:lnTo>
                  <a:lnTo>
                    <a:pt x="1253036" y="31846"/>
                  </a:lnTo>
                  <a:lnTo>
                    <a:pt x="1276606" y="67120"/>
                  </a:lnTo>
                  <a:lnTo>
                    <a:pt x="1284882" y="108729"/>
                  </a:lnTo>
                  <a:lnTo>
                    <a:pt x="1276338" y="151051"/>
                  </a:lnTo>
                  <a:lnTo>
                    <a:pt x="1253037" y="185612"/>
                  </a:lnTo>
                  <a:lnTo>
                    <a:pt x="1218476" y="208914"/>
                  </a:lnTo>
                  <a:lnTo>
                    <a:pt x="1176153" y="217458"/>
                  </a:lnTo>
                  <a:close/>
                </a:path>
              </a:pathLst>
            </a:custGeom>
            <a:solidFill>
              <a:srgbClr val="4EB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60738" y="3542786"/>
              <a:ext cx="1285240" cy="217804"/>
            </a:xfrm>
            <a:custGeom>
              <a:avLst/>
              <a:gdLst/>
              <a:ahLst/>
              <a:cxnLst/>
              <a:rect l="l" t="t" r="r" b="b"/>
              <a:pathLst>
                <a:path w="1285240" h="217804">
                  <a:moveTo>
                    <a:pt x="0" y="108729"/>
                  </a:moveTo>
                  <a:lnTo>
                    <a:pt x="8544" y="66406"/>
                  </a:lnTo>
                  <a:lnTo>
                    <a:pt x="31846" y="31846"/>
                  </a:lnTo>
                  <a:lnTo>
                    <a:pt x="66406" y="8544"/>
                  </a:lnTo>
                  <a:lnTo>
                    <a:pt x="108729" y="0"/>
                  </a:lnTo>
                  <a:lnTo>
                    <a:pt x="1176153" y="0"/>
                  </a:lnTo>
                  <a:lnTo>
                    <a:pt x="1217762" y="8276"/>
                  </a:lnTo>
                  <a:lnTo>
                    <a:pt x="1253036" y="31846"/>
                  </a:lnTo>
                  <a:lnTo>
                    <a:pt x="1276606" y="67120"/>
                  </a:lnTo>
                  <a:lnTo>
                    <a:pt x="1284882" y="108729"/>
                  </a:lnTo>
                  <a:lnTo>
                    <a:pt x="1276338" y="151051"/>
                  </a:lnTo>
                  <a:lnTo>
                    <a:pt x="1253037" y="185612"/>
                  </a:lnTo>
                  <a:lnTo>
                    <a:pt x="1218476" y="208914"/>
                  </a:lnTo>
                  <a:lnTo>
                    <a:pt x="1176153" y="217458"/>
                  </a:lnTo>
                  <a:lnTo>
                    <a:pt x="108729" y="217458"/>
                  </a:lnTo>
                  <a:lnTo>
                    <a:pt x="66406" y="208914"/>
                  </a:lnTo>
                  <a:lnTo>
                    <a:pt x="31846" y="185612"/>
                  </a:lnTo>
                  <a:lnTo>
                    <a:pt x="8544" y="151051"/>
                  </a:lnTo>
                  <a:lnTo>
                    <a:pt x="0" y="108729"/>
                  </a:lnTo>
                  <a:close/>
                </a:path>
              </a:pathLst>
            </a:custGeom>
            <a:ln w="9524">
              <a:solidFill>
                <a:srgbClr val="D1D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813715" y="3572839"/>
            <a:ext cx="3797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30">
                <a:solidFill>
                  <a:srgbClr val="F9F7FF"/>
                </a:solidFill>
                <a:latin typeface="Verdana"/>
                <a:cs typeface="Verdana"/>
              </a:rPr>
              <a:t>LOGIN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298826" y="3813005"/>
            <a:ext cx="1409065" cy="341630"/>
            <a:chOff x="6298826" y="3813005"/>
            <a:chExt cx="1409065" cy="341630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98826" y="3813005"/>
              <a:ext cx="1408708" cy="34128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360739" y="3855867"/>
              <a:ext cx="1285240" cy="217804"/>
            </a:xfrm>
            <a:custGeom>
              <a:avLst/>
              <a:gdLst/>
              <a:ahLst/>
              <a:cxnLst/>
              <a:rect l="l" t="t" r="r" b="b"/>
              <a:pathLst>
                <a:path w="1285240" h="217804">
                  <a:moveTo>
                    <a:pt x="1176153" y="217458"/>
                  </a:moveTo>
                  <a:lnTo>
                    <a:pt x="108729" y="217458"/>
                  </a:lnTo>
                  <a:lnTo>
                    <a:pt x="66406" y="208914"/>
                  </a:lnTo>
                  <a:lnTo>
                    <a:pt x="31846" y="185612"/>
                  </a:lnTo>
                  <a:lnTo>
                    <a:pt x="8544" y="151051"/>
                  </a:lnTo>
                  <a:lnTo>
                    <a:pt x="0" y="108729"/>
                  </a:lnTo>
                  <a:lnTo>
                    <a:pt x="8544" y="66407"/>
                  </a:lnTo>
                  <a:lnTo>
                    <a:pt x="31846" y="31846"/>
                  </a:lnTo>
                  <a:lnTo>
                    <a:pt x="66406" y="8544"/>
                  </a:lnTo>
                  <a:lnTo>
                    <a:pt x="108729" y="0"/>
                  </a:lnTo>
                  <a:lnTo>
                    <a:pt x="1176153" y="0"/>
                  </a:lnTo>
                  <a:lnTo>
                    <a:pt x="1217762" y="8276"/>
                  </a:lnTo>
                  <a:lnTo>
                    <a:pt x="1253036" y="31846"/>
                  </a:lnTo>
                  <a:lnTo>
                    <a:pt x="1276606" y="67120"/>
                  </a:lnTo>
                  <a:lnTo>
                    <a:pt x="1284882" y="108729"/>
                  </a:lnTo>
                  <a:lnTo>
                    <a:pt x="1276338" y="151051"/>
                  </a:lnTo>
                  <a:lnTo>
                    <a:pt x="1253037" y="185612"/>
                  </a:lnTo>
                  <a:lnTo>
                    <a:pt x="1218476" y="208914"/>
                  </a:lnTo>
                  <a:lnTo>
                    <a:pt x="1176153" y="217458"/>
                  </a:lnTo>
                  <a:close/>
                </a:path>
              </a:pathLst>
            </a:custGeom>
            <a:solidFill>
              <a:srgbClr val="4EB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60739" y="3855867"/>
              <a:ext cx="1285240" cy="217804"/>
            </a:xfrm>
            <a:custGeom>
              <a:avLst/>
              <a:gdLst/>
              <a:ahLst/>
              <a:cxnLst/>
              <a:rect l="l" t="t" r="r" b="b"/>
              <a:pathLst>
                <a:path w="1285240" h="217804">
                  <a:moveTo>
                    <a:pt x="0" y="108729"/>
                  </a:moveTo>
                  <a:lnTo>
                    <a:pt x="8544" y="66407"/>
                  </a:lnTo>
                  <a:lnTo>
                    <a:pt x="31846" y="31846"/>
                  </a:lnTo>
                  <a:lnTo>
                    <a:pt x="66406" y="8544"/>
                  </a:lnTo>
                  <a:lnTo>
                    <a:pt x="108729" y="0"/>
                  </a:lnTo>
                  <a:lnTo>
                    <a:pt x="1176153" y="0"/>
                  </a:lnTo>
                  <a:lnTo>
                    <a:pt x="1217762" y="8276"/>
                  </a:lnTo>
                  <a:lnTo>
                    <a:pt x="1253036" y="31846"/>
                  </a:lnTo>
                  <a:lnTo>
                    <a:pt x="1276606" y="67120"/>
                  </a:lnTo>
                  <a:lnTo>
                    <a:pt x="1284882" y="108729"/>
                  </a:lnTo>
                  <a:lnTo>
                    <a:pt x="1276338" y="151051"/>
                  </a:lnTo>
                  <a:lnTo>
                    <a:pt x="1253037" y="185612"/>
                  </a:lnTo>
                  <a:lnTo>
                    <a:pt x="1218476" y="208914"/>
                  </a:lnTo>
                  <a:lnTo>
                    <a:pt x="1176153" y="217458"/>
                  </a:lnTo>
                  <a:lnTo>
                    <a:pt x="108729" y="217458"/>
                  </a:lnTo>
                  <a:lnTo>
                    <a:pt x="66406" y="208914"/>
                  </a:lnTo>
                  <a:lnTo>
                    <a:pt x="31846" y="185612"/>
                  </a:lnTo>
                  <a:lnTo>
                    <a:pt x="8544" y="151051"/>
                  </a:lnTo>
                  <a:lnTo>
                    <a:pt x="0" y="108729"/>
                  </a:lnTo>
                  <a:close/>
                </a:path>
              </a:pathLst>
            </a:custGeom>
            <a:ln w="9524">
              <a:solidFill>
                <a:srgbClr val="D1D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543364" y="3885920"/>
            <a:ext cx="9207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solidFill>
                  <a:srgbClr val="F9F7FF"/>
                </a:solidFill>
                <a:latin typeface="Verdana"/>
                <a:cs typeface="Verdana"/>
              </a:rPr>
              <a:t>NEW</a:t>
            </a:r>
            <a:r>
              <a:rPr sz="800" b="1" spc="55">
                <a:solidFill>
                  <a:srgbClr val="F9F7FF"/>
                </a:solidFill>
                <a:latin typeface="Verdana"/>
                <a:cs typeface="Verdana"/>
              </a:rPr>
              <a:t> </a:t>
            </a:r>
            <a:r>
              <a:rPr sz="800" b="1" spc="-10">
                <a:solidFill>
                  <a:srgbClr val="F9F7FF"/>
                </a:solidFill>
                <a:latin typeface="Verdana"/>
                <a:cs typeface="Verdana"/>
              </a:rPr>
              <a:t>ACCOUNT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735114" y="2808275"/>
            <a:ext cx="662305" cy="662305"/>
            <a:chOff x="5735114" y="2808275"/>
            <a:chExt cx="662305" cy="662305"/>
          </a:xfrm>
        </p:grpSpPr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35114" y="2808275"/>
              <a:ext cx="662285" cy="66228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792264" y="2817799"/>
              <a:ext cx="548005" cy="548005"/>
            </a:xfrm>
            <a:custGeom>
              <a:avLst/>
              <a:gdLst/>
              <a:ahLst/>
              <a:cxnLst/>
              <a:rect l="l" t="t" r="r" b="b"/>
              <a:pathLst>
                <a:path w="548004" h="548004">
                  <a:moveTo>
                    <a:pt x="494809" y="547985"/>
                  </a:moveTo>
                  <a:lnTo>
                    <a:pt x="53174" y="547985"/>
                  </a:lnTo>
                  <a:lnTo>
                    <a:pt x="32597" y="543763"/>
                  </a:lnTo>
                  <a:lnTo>
                    <a:pt x="15681" y="532295"/>
                  </a:lnTo>
                  <a:lnTo>
                    <a:pt x="4218" y="515378"/>
                  </a:lnTo>
                  <a:lnTo>
                    <a:pt x="0" y="494809"/>
                  </a:lnTo>
                  <a:lnTo>
                    <a:pt x="0" y="53175"/>
                  </a:lnTo>
                  <a:lnTo>
                    <a:pt x="4218" y="32607"/>
                  </a:lnTo>
                  <a:lnTo>
                    <a:pt x="15681" y="15690"/>
                  </a:lnTo>
                  <a:lnTo>
                    <a:pt x="32597" y="4222"/>
                  </a:lnTo>
                  <a:lnTo>
                    <a:pt x="53174" y="0"/>
                  </a:lnTo>
                  <a:lnTo>
                    <a:pt x="494809" y="0"/>
                  </a:lnTo>
                  <a:lnTo>
                    <a:pt x="515378" y="4222"/>
                  </a:lnTo>
                  <a:lnTo>
                    <a:pt x="532294" y="15690"/>
                  </a:lnTo>
                  <a:lnTo>
                    <a:pt x="543762" y="32607"/>
                  </a:lnTo>
                  <a:lnTo>
                    <a:pt x="547984" y="53175"/>
                  </a:lnTo>
                  <a:lnTo>
                    <a:pt x="547984" y="494809"/>
                  </a:lnTo>
                  <a:lnTo>
                    <a:pt x="543864" y="515378"/>
                  </a:lnTo>
                  <a:lnTo>
                    <a:pt x="532566" y="532295"/>
                  </a:lnTo>
                  <a:lnTo>
                    <a:pt x="515683" y="543763"/>
                  </a:lnTo>
                  <a:lnTo>
                    <a:pt x="494809" y="5479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57084" y="2829545"/>
              <a:ext cx="619745" cy="61974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814233" y="2839070"/>
              <a:ext cx="505459" cy="505459"/>
            </a:xfrm>
            <a:custGeom>
              <a:avLst/>
              <a:gdLst/>
              <a:ahLst/>
              <a:cxnLst/>
              <a:rect l="l" t="t" r="r" b="b"/>
              <a:pathLst>
                <a:path w="505460" h="505460">
                  <a:moveTo>
                    <a:pt x="473563" y="505445"/>
                  </a:moveTo>
                  <a:lnTo>
                    <a:pt x="31905" y="505445"/>
                  </a:lnTo>
                  <a:lnTo>
                    <a:pt x="19442" y="502952"/>
                  </a:lnTo>
                  <a:lnTo>
                    <a:pt x="9305" y="496139"/>
                  </a:lnTo>
                  <a:lnTo>
                    <a:pt x="2492" y="486002"/>
                  </a:lnTo>
                  <a:lnTo>
                    <a:pt x="0" y="473539"/>
                  </a:lnTo>
                  <a:lnTo>
                    <a:pt x="0" y="31905"/>
                  </a:lnTo>
                  <a:lnTo>
                    <a:pt x="2492" y="19442"/>
                  </a:lnTo>
                  <a:lnTo>
                    <a:pt x="9305" y="9305"/>
                  </a:lnTo>
                  <a:lnTo>
                    <a:pt x="19442" y="2492"/>
                  </a:lnTo>
                  <a:lnTo>
                    <a:pt x="31905" y="0"/>
                  </a:lnTo>
                  <a:lnTo>
                    <a:pt x="473563" y="0"/>
                  </a:lnTo>
                  <a:lnTo>
                    <a:pt x="486012" y="2492"/>
                  </a:lnTo>
                  <a:lnTo>
                    <a:pt x="496142" y="9305"/>
                  </a:lnTo>
                  <a:lnTo>
                    <a:pt x="502953" y="19442"/>
                  </a:lnTo>
                  <a:lnTo>
                    <a:pt x="505445" y="31905"/>
                  </a:lnTo>
                  <a:lnTo>
                    <a:pt x="505445" y="473539"/>
                  </a:lnTo>
                  <a:lnTo>
                    <a:pt x="502953" y="486002"/>
                  </a:lnTo>
                  <a:lnTo>
                    <a:pt x="496142" y="496139"/>
                  </a:lnTo>
                  <a:lnTo>
                    <a:pt x="486012" y="502952"/>
                  </a:lnTo>
                  <a:lnTo>
                    <a:pt x="473563" y="505445"/>
                  </a:lnTo>
                  <a:close/>
                </a:path>
              </a:pathLst>
            </a:custGeom>
            <a:solidFill>
              <a:srgbClr val="F4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57084" y="2931627"/>
              <a:ext cx="619745" cy="51766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14233" y="2941152"/>
              <a:ext cx="505459" cy="403860"/>
            </a:xfrm>
            <a:custGeom>
              <a:avLst/>
              <a:gdLst/>
              <a:ahLst/>
              <a:cxnLst/>
              <a:rect l="l" t="t" r="r" b="b"/>
              <a:pathLst>
                <a:path w="505460" h="403860">
                  <a:moveTo>
                    <a:pt x="473563" y="403362"/>
                  </a:moveTo>
                  <a:lnTo>
                    <a:pt x="31905" y="403362"/>
                  </a:lnTo>
                  <a:lnTo>
                    <a:pt x="19442" y="400881"/>
                  </a:lnTo>
                  <a:lnTo>
                    <a:pt x="9305" y="394147"/>
                  </a:lnTo>
                  <a:lnTo>
                    <a:pt x="2492" y="384225"/>
                  </a:lnTo>
                  <a:lnTo>
                    <a:pt x="0" y="372180"/>
                  </a:lnTo>
                  <a:lnTo>
                    <a:pt x="0" y="235347"/>
                  </a:lnTo>
                  <a:lnTo>
                    <a:pt x="158802" y="0"/>
                  </a:lnTo>
                  <a:lnTo>
                    <a:pt x="317605" y="235347"/>
                  </a:lnTo>
                  <a:lnTo>
                    <a:pt x="323972" y="244559"/>
                  </a:lnTo>
                  <a:lnTo>
                    <a:pt x="394873" y="138932"/>
                  </a:lnTo>
                  <a:lnTo>
                    <a:pt x="505445" y="304825"/>
                  </a:lnTo>
                  <a:lnTo>
                    <a:pt x="505445" y="371457"/>
                  </a:lnTo>
                  <a:lnTo>
                    <a:pt x="502953" y="383920"/>
                  </a:lnTo>
                  <a:lnTo>
                    <a:pt x="496142" y="394056"/>
                  </a:lnTo>
                  <a:lnTo>
                    <a:pt x="486012" y="400869"/>
                  </a:lnTo>
                  <a:lnTo>
                    <a:pt x="473563" y="403362"/>
                  </a:lnTo>
                  <a:close/>
                </a:path>
              </a:pathLst>
            </a:custGeom>
            <a:solidFill>
              <a:srgbClr val="E95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47029" y="2896177"/>
              <a:ext cx="231262" cy="23126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04179" y="2905702"/>
              <a:ext cx="116962" cy="116962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398425" y="4070599"/>
            <a:ext cx="721995" cy="829310"/>
            <a:chOff x="398425" y="4070599"/>
            <a:chExt cx="721995" cy="829310"/>
          </a:xfrm>
        </p:grpSpPr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8425" y="4070600"/>
              <a:ext cx="470700" cy="46992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55574" y="4070599"/>
              <a:ext cx="356870" cy="356235"/>
            </a:xfrm>
            <a:custGeom>
              <a:avLst/>
              <a:gdLst/>
              <a:ahLst/>
              <a:cxnLst/>
              <a:rect l="l" t="t" r="r" b="b"/>
              <a:pathLst>
                <a:path w="356870" h="356235">
                  <a:moveTo>
                    <a:pt x="275024" y="92724"/>
                  </a:moveTo>
                  <a:lnTo>
                    <a:pt x="80549" y="92724"/>
                  </a:lnTo>
                  <a:lnTo>
                    <a:pt x="86285" y="86709"/>
                  </a:lnTo>
                  <a:lnTo>
                    <a:pt x="92237" y="81128"/>
                  </a:lnTo>
                  <a:lnTo>
                    <a:pt x="98620" y="75832"/>
                  </a:lnTo>
                  <a:lnTo>
                    <a:pt x="105649" y="70674"/>
                  </a:lnTo>
                  <a:lnTo>
                    <a:pt x="88149" y="21274"/>
                  </a:lnTo>
                  <a:lnTo>
                    <a:pt x="151999" y="0"/>
                  </a:lnTo>
                  <a:lnTo>
                    <a:pt x="168699" y="49399"/>
                  </a:lnTo>
                  <a:lnTo>
                    <a:pt x="191318" y="49399"/>
                  </a:lnTo>
                  <a:lnTo>
                    <a:pt x="202149" y="50924"/>
                  </a:lnTo>
                  <a:lnTo>
                    <a:pt x="277497" y="50924"/>
                  </a:lnTo>
                  <a:lnTo>
                    <a:pt x="262924" y="80549"/>
                  </a:lnTo>
                  <a:lnTo>
                    <a:pt x="268940" y="86273"/>
                  </a:lnTo>
                  <a:lnTo>
                    <a:pt x="274521" y="92140"/>
                  </a:lnTo>
                  <a:lnTo>
                    <a:pt x="275024" y="92724"/>
                  </a:lnTo>
                  <a:close/>
                </a:path>
                <a:path w="356870" h="356235">
                  <a:moveTo>
                    <a:pt x="277497" y="50924"/>
                  </a:moveTo>
                  <a:lnTo>
                    <a:pt x="202149" y="50924"/>
                  </a:lnTo>
                  <a:lnTo>
                    <a:pt x="224949" y="4574"/>
                  </a:lnTo>
                  <a:lnTo>
                    <a:pt x="285724" y="34199"/>
                  </a:lnTo>
                  <a:lnTo>
                    <a:pt x="277497" y="50924"/>
                  </a:lnTo>
                  <a:close/>
                </a:path>
                <a:path w="356870" h="356235">
                  <a:moveTo>
                    <a:pt x="191318" y="49399"/>
                  </a:moveTo>
                  <a:lnTo>
                    <a:pt x="168699" y="49399"/>
                  </a:lnTo>
                  <a:lnTo>
                    <a:pt x="172049" y="48949"/>
                  </a:lnTo>
                  <a:lnTo>
                    <a:pt x="175374" y="48774"/>
                  </a:lnTo>
                  <a:lnTo>
                    <a:pt x="186724" y="48774"/>
                  </a:lnTo>
                  <a:lnTo>
                    <a:pt x="191318" y="49399"/>
                  </a:lnTo>
                  <a:close/>
                </a:path>
                <a:path w="356870" h="356235">
                  <a:moveTo>
                    <a:pt x="21299" y="267499"/>
                  </a:moveTo>
                  <a:lnTo>
                    <a:pt x="0" y="203649"/>
                  </a:lnTo>
                  <a:lnTo>
                    <a:pt x="49399" y="186949"/>
                  </a:lnTo>
                  <a:lnTo>
                    <a:pt x="49187" y="180739"/>
                  </a:lnTo>
                  <a:lnTo>
                    <a:pt x="49135" y="177238"/>
                  </a:lnTo>
                  <a:lnTo>
                    <a:pt x="49309" y="169943"/>
                  </a:lnTo>
                  <a:lnTo>
                    <a:pt x="49937" y="161616"/>
                  </a:lnTo>
                  <a:lnTo>
                    <a:pt x="50924" y="153499"/>
                  </a:lnTo>
                  <a:lnTo>
                    <a:pt x="4574" y="130699"/>
                  </a:lnTo>
                  <a:lnTo>
                    <a:pt x="34199" y="69924"/>
                  </a:lnTo>
                  <a:lnTo>
                    <a:pt x="80549" y="92724"/>
                  </a:lnTo>
                  <a:lnTo>
                    <a:pt x="275024" y="92724"/>
                  </a:lnTo>
                  <a:lnTo>
                    <a:pt x="279817" y="98293"/>
                  </a:lnTo>
                  <a:lnTo>
                    <a:pt x="284974" y="104874"/>
                  </a:lnTo>
                  <a:lnTo>
                    <a:pt x="340146" y="104874"/>
                  </a:lnTo>
                  <a:lnTo>
                    <a:pt x="346185" y="122374"/>
                  </a:lnTo>
                  <a:lnTo>
                    <a:pt x="173099" y="122374"/>
                  </a:lnTo>
                  <a:lnTo>
                    <a:pt x="167074" y="123349"/>
                  </a:lnTo>
                  <a:lnTo>
                    <a:pt x="161099" y="125399"/>
                  </a:lnTo>
                  <a:lnTo>
                    <a:pt x="142622" y="135862"/>
                  </a:lnTo>
                  <a:lnTo>
                    <a:pt x="130053" y="152171"/>
                  </a:lnTo>
                  <a:lnTo>
                    <a:pt x="124463" y="172189"/>
                  </a:lnTo>
                  <a:lnTo>
                    <a:pt x="126924" y="193774"/>
                  </a:lnTo>
                  <a:lnTo>
                    <a:pt x="135168" y="209067"/>
                  </a:lnTo>
                  <a:lnTo>
                    <a:pt x="147271" y="220674"/>
                  </a:lnTo>
                  <a:lnTo>
                    <a:pt x="162126" y="228045"/>
                  </a:lnTo>
                  <a:lnTo>
                    <a:pt x="178624" y="230624"/>
                  </a:lnTo>
                  <a:lnTo>
                    <a:pt x="348297" y="230624"/>
                  </a:lnTo>
                  <a:lnTo>
                    <a:pt x="338479" y="250774"/>
                  </a:lnTo>
                  <a:lnTo>
                    <a:pt x="70674" y="250774"/>
                  </a:lnTo>
                  <a:lnTo>
                    <a:pt x="21299" y="267499"/>
                  </a:lnTo>
                  <a:close/>
                </a:path>
                <a:path w="356870" h="356235">
                  <a:moveTo>
                    <a:pt x="340146" y="104874"/>
                  </a:moveTo>
                  <a:lnTo>
                    <a:pt x="284974" y="104874"/>
                  </a:lnTo>
                  <a:lnTo>
                    <a:pt x="334374" y="88149"/>
                  </a:lnTo>
                  <a:lnTo>
                    <a:pt x="340146" y="104874"/>
                  </a:lnTo>
                  <a:close/>
                </a:path>
                <a:path w="356870" h="356235">
                  <a:moveTo>
                    <a:pt x="348297" y="230624"/>
                  </a:moveTo>
                  <a:lnTo>
                    <a:pt x="184174" y="230624"/>
                  </a:lnTo>
                  <a:lnTo>
                    <a:pt x="189774" y="229774"/>
                  </a:lnTo>
                  <a:lnTo>
                    <a:pt x="195299" y="227974"/>
                  </a:lnTo>
                  <a:lnTo>
                    <a:pt x="214214" y="217076"/>
                  </a:lnTo>
                  <a:lnTo>
                    <a:pt x="226931" y="200618"/>
                  </a:lnTo>
                  <a:lnTo>
                    <a:pt x="232382" y="180739"/>
                  </a:lnTo>
                  <a:lnTo>
                    <a:pt x="229499" y="159574"/>
                  </a:lnTo>
                  <a:lnTo>
                    <a:pt x="221746" y="144101"/>
                  </a:lnTo>
                  <a:lnTo>
                    <a:pt x="210034" y="132387"/>
                  </a:lnTo>
                  <a:lnTo>
                    <a:pt x="195430" y="124967"/>
                  </a:lnTo>
                  <a:lnTo>
                    <a:pt x="178999" y="122374"/>
                  </a:lnTo>
                  <a:lnTo>
                    <a:pt x="346185" y="122374"/>
                  </a:lnTo>
                  <a:lnTo>
                    <a:pt x="356399" y="151974"/>
                  </a:lnTo>
                  <a:lnTo>
                    <a:pt x="306999" y="168699"/>
                  </a:lnTo>
                  <a:lnTo>
                    <a:pt x="307291" y="177238"/>
                  </a:lnTo>
                  <a:lnTo>
                    <a:pt x="307006" y="185706"/>
                  </a:lnTo>
                  <a:lnTo>
                    <a:pt x="306149" y="194033"/>
                  </a:lnTo>
                  <a:lnTo>
                    <a:pt x="304724" y="202149"/>
                  </a:lnTo>
                  <a:lnTo>
                    <a:pt x="351074" y="224924"/>
                  </a:lnTo>
                  <a:lnTo>
                    <a:pt x="348297" y="230624"/>
                  </a:lnTo>
                  <a:close/>
                </a:path>
                <a:path w="356870" h="356235">
                  <a:moveTo>
                    <a:pt x="130724" y="351074"/>
                  </a:moveTo>
                  <a:lnTo>
                    <a:pt x="69924" y="321449"/>
                  </a:lnTo>
                  <a:lnTo>
                    <a:pt x="92724" y="275099"/>
                  </a:lnTo>
                  <a:lnTo>
                    <a:pt x="86709" y="269376"/>
                  </a:lnTo>
                  <a:lnTo>
                    <a:pt x="81128" y="263509"/>
                  </a:lnTo>
                  <a:lnTo>
                    <a:pt x="75832" y="257356"/>
                  </a:lnTo>
                  <a:lnTo>
                    <a:pt x="70674" y="250774"/>
                  </a:lnTo>
                  <a:lnTo>
                    <a:pt x="338479" y="250774"/>
                  </a:lnTo>
                  <a:lnTo>
                    <a:pt x="332559" y="262924"/>
                  </a:lnTo>
                  <a:lnTo>
                    <a:pt x="275099" y="262924"/>
                  </a:lnTo>
                  <a:lnTo>
                    <a:pt x="269376" y="268940"/>
                  </a:lnTo>
                  <a:lnTo>
                    <a:pt x="263509" y="274521"/>
                  </a:lnTo>
                  <a:lnTo>
                    <a:pt x="257356" y="279817"/>
                  </a:lnTo>
                  <a:lnTo>
                    <a:pt x="250774" y="284974"/>
                  </a:lnTo>
                  <a:lnTo>
                    <a:pt x="257464" y="304724"/>
                  </a:lnTo>
                  <a:lnTo>
                    <a:pt x="153499" y="304724"/>
                  </a:lnTo>
                  <a:lnTo>
                    <a:pt x="130724" y="351074"/>
                  </a:lnTo>
                  <a:close/>
                </a:path>
                <a:path w="356870" h="356235">
                  <a:moveTo>
                    <a:pt x="321449" y="285724"/>
                  </a:moveTo>
                  <a:lnTo>
                    <a:pt x="275099" y="262924"/>
                  </a:lnTo>
                  <a:lnTo>
                    <a:pt x="332559" y="262924"/>
                  </a:lnTo>
                  <a:lnTo>
                    <a:pt x="321449" y="285724"/>
                  </a:lnTo>
                  <a:close/>
                </a:path>
                <a:path w="356870" h="356235">
                  <a:moveTo>
                    <a:pt x="180274" y="306874"/>
                  </a:moveTo>
                  <a:lnTo>
                    <a:pt x="168924" y="306874"/>
                  </a:lnTo>
                  <a:lnTo>
                    <a:pt x="153499" y="304724"/>
                  </a:lnTo>
                  <a:lnTo>
                    <a:pt x="257464" y="304724"/>
                  </a:lnTo>
                  <a:lnTo>
                    <a:pt x="257981" y="306249"/>
                  </a:lnTo>
                  <a:lnTo>
                    <a:pt x="186949" y="306249"/>
                  </a:lnTo>
                  <a:lnTo>
                    <a:pt x="183599" y="306699"/>
                  </a:lnTo>
                  <a:lnTo>
                    <a:pt x="180274" y="306874"/>
                  </a:lnTo>
                  <a:close/>
                </a:path>
                <a:path w="356870" h="356235">
                  <a:moveTo>
                    <a:pt x="203674" y="355624"/>
                  </a:moveTo>
                  <a:lnTo>
                    <a:pt x="186949" y="306249"/>
                  </a:lnTo>
                  <a:lnTo>
                    <a:pt x="257981" y="306249"/>
                  </a:lnTo>
                  <a:lnTo>
                    <a:pt x="267499" y="334349"/>
                  </a:lnTo>
                  <a:lnTo>
                    <a:pt x="203674" y="355624"/>
                  </a:lnTo>
                  <a:close/>
                </a:path>
              </a:pathLst>
            </a:custGeom>
            <a:solidFill>
              <a:srgbClr val="173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4850" y="4534550"/>
              <a:ext cx="365075" cy="3650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2000" y="4544074"/>
              <a:ext cx="250774" cy="250774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964749" y="1997765"/>
            <a:ext cx="4118825" cy="189795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71450" indent="-171450" algn="l">
              <a:spcBef>
                <a:spcPts val="100"/>
              </a:spcBef>
              <a:buSzPct val="104166"/>
              <a:buFont typeface="Arial"/>
              <a:buChar char="•"/>
              <a:tabLst>
                <a:tab pos="336550" algn="l"/>
                <a:tab pos="337185" algn="l"/>
              </a:tabLst>
            </a:pPr>
            <a:r>
              <a:rPr lang="en-US" sz="1200" spc="-10" dirty="0">
                <a:latin typeface="Tahoma"/>
                <a:ea typeface="Tahoma"/>
                <a:cs typeface="Tahoma"/>
              </a:rPr>
              <a:t>Observing users posting requests seeking mentors to help them accelerate their careers. Also, there are users putting their availability for one-to-one limited interaction for sharing their knowledge and mentoring others in the space they have experience in.</a:t>
            </a:r>
            <a:endParaRPr lang="en-US" sz="1200" dirty="0">
              <a:latin typeface="Tahoma"/>
              <a:ea typeface="Tahoma"/>
              <a:cs typeface="Tahoma"/>
            </a:endParaRPr>
          </a:p>
          <a:p>
            <a:pPr marL="171450" indent="-171450" algn="l">
              <a:spcBef>
                <a:spcPts val="100"/>
              </a:spcBef>
              <a:buSzPct val="104166"/>
              <a:buFont typeface="Arial"/>
              <a:buChar char="•"/>
              <a:tabLst>
                <a:tab pos="336550" algn="l"/>
                <a:tab pos="337185" algn="l"/>
              </a:tabLst>
            </a:pPr>
            <a:endParaRPr lang="en-US" sz="1200" spc="-10" dirty="0">
              <a:latin typeface="Tahoma"/>
              <a:ea typeface="Tahoma"/>
              <a:cs typeface="Tahoma"/>
            </a:endParaRPr>
          </a:p>
          <a:p>
            <a:pPr marL="171450" indent="-171450" algn="l">
              <a:spcBef>
                <a:spcPts val="100"/>
              </a:spcBef>
              <a:buSzPct val="104166"/>
              <a:buFont typeface="Arial"/>
              <a:buChar char="•"/>
              <a:tabLst>
                <a:tab pos="336550" algn="l"/>
                <a:tab pos="337185" algn="l"/>
              </a:tabLst>
            </a:pPr>
            <a:r>
              <a:rPr lang="en-US" sz="1200" spc="-10" dirty="0">
                <a:latin typeface="Tahoma"/>
                <a:ea typeface="Tahoma"/>
                <a:cs typeface="Tahoma"/>
              </a:rPr>
              <a:t>I have decided to propose a </a:t>
            </a:r>
            <a:r>
              <a:rPr lang="en-US" sz="1200" b="1" spc="-10" dirty="0">
                <a:latin typeface="Tahoma"/>
                <a:ea typeface="Tahoma"/>
                <a:cs typeface="Tahoma"/>
              </a:rPr>
              <a:t>mentorship feature</a:t>
            </a:r>
            <a:r>
              <a:rPr lang="en-US" sz="1200" spc="-10" dirty="0">
                <a:latin typeface="Tahoma"/>
                <a:ea typeface="Tahoma"/>
                <a:cs typeface="Tahoma"/>
              </a:rPr>
              <a:t>, where-in users can connect with mentors and seek knowledge and mentorship.</a:t>
            </a:r>
            <a:endParaRPr lang="en-US" sz="1200" dirty="0">
              <a:latin typeface="Tahoma"/>
              <a:ea typeface="Tahoma"/>
              <a:cs typeface="Tahoma"/>
            </a:endParaRPr>
          </a:p>
          <a:p>
            <a:pPr marL="183515" indent="-171450">
              <a:spcBef>
                <a:spcPts val="100"/>
              </a:spcBef>
              <a:buSzPct val="104166"/>
              <a:buFont typeface="Arial"/>
              <a:buChar char="•"/>
              <a:tabLst>
                <a:tab pos="336550" algn="l"/>
                <a:tab pos="337185" algn="l"/>
              </a:tabLst>
            </a:pPr>
            <a:endParaRPr sz="1200" b="1" spc="-10" dirty="0">
              <a:solidFill>
                <a:srgbClr val="17336B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59" name="object 5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187" rIns="0" bIns="0" rtlCol="0">
            <a:spAutoFit/>
          </a:bodyPr>
          <a:lstStyle/>
          <a:p>
            <a:pPr marL="1800860">
              <a:lnSpc>
                <a:spcPct val="100000"/>
              </a:lnSpc>
              <a:spcBef>
                <a:spcPts val="100"/>
              </a:spcBef>
            </a:pPr>
            <a:r>
              <a:rPr sz="2000" spc="-10"/>
              <a:t>About</a:t>
            </a:r>
            <a:r>
              <a:rPr sz="2000" spc="-160"/>
              <a:t> </a:t>
            </a:r>
            <a:r>
              <a:rPr sz="2000" spc="-80"/>
              <a:t>LinkedIn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238918" y="1121691"/>
            <a:ext cx="7180580" cy="19780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4805" marR="759460" indent="-332740">
              <a:lnSpc>
                <a:spcPct val="100800"/>
              </a:lnSpc>
              <a:spcBef>
                <a:spcPts val="85"/>
              </a:spcBef>
              <a:buSzPct val="103846"/>
              <a:buFont typeface="Arial"/>
              <a:buChar char="●"/>
              <a:tabLst>
                <a:tab pos="344170" algn="l"/>
                <a:tab pos="345440" algn="l"/>
              </a:tabLst>
            </a:pPr>
            <a:r>
              <a:rPr sz="1300">
                <a:solidFill>
                  <a:srgbClr val="17336B"/>
                </a:solidFill>
                <a:latin typeface="Tahoma"/>
                <a:cs typeface="Tahoma"/>
                <a:hlinkClick r:id="rId2"/>
              </a:rPr>
              <a:t>LinkedIn</a:t>
            </a:r>
            <a:r>
              <a:rPr sz="1300" spc="10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is</a:t>
            </a:r>
            <a:r>
              <a:rPr sz="1300" spc="11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100">
                <a:solidFill>
                  <a:srgbClr val="17336B"/>
                </a:solidFill>
                <a:latin typeface="Tahoma"/>
                <a:cs typeface="Tahoma"/>
              </a:rPr>
              <a:t>a</a:t>
            </a:r>
            <a:r>
              <a:rPr sz="1300" spc="11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social</a:t>
            </a:r>
            <a:r>
              <a:rPr sz="1300" spc="10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network</a:t>
            </a:r>
            <a:r>
              <a:rPr sz="1300" spc="11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that</a:t>
            </a:r>
            <a:r>
              <a:rPr sz="1300" spc="11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focuses</a:t>
            </a:r>
            <a:r>
              <a:rPr sz="1300" spc="10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50">
                <a:solidFill>
                  <a:srgbClr val="17336B"/>
                </a:solidFill>
                <a:latin typeface="Tahoma"/>
                <a:cs typeface="Tahoma"/>
              </a:rPr>
              <a:t>on</a:t>
            </a:r>
            <a:r>
              <a:rPr sz="1300" spc="11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professional</a:t>
            </a:r>
            <a:r>
              <a:rPr sz="1300" spc="11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networking</a:t>
            </a:r>
            <a:r>
              <a:rPr sz="1300" spc="11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60">
                <a:solidFill>
                  <a:srgbClr val="17336B"/>
                </a:solidFill>
                <a:latin typeface="Tahoma"/>
                <a:cs typeface="Tahoma"/>
              </a:rPr>
              <a:t>and</a:t>
            </a:r>
            <a:r>
              <a:rPr sz="1300" spc="10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40">
                <a:solidFill>
                  <a:srgbClr val="17336B"/>
                </a:solidFill>
                <a:latin typeface="Tahoma"/>
                <a:cs typeface="Tahoma"/>
              </a:rPr>
              <a:t>career </a:t>
            </a:r>
            <a:r>
              <a:rPr sz="1300" spc="-10">
                <a:solidFill>
                  <a:srgbClr val="17336B"/>
                </a:solidFill>
                <a:latin typeface="Tahoma"/>
                <a:cs typeface="Tahoma"/>
              </a:rPr>
              <a:t>development.</a:t>
            </a:r>
            <a:endParaRPr sz="1300">
              <a:latin typeface="Tahoma"/>
              <a:cs typeface="Tahoma"/>
            </a:endParaRPr>
          </a:p>
          <a:p>
            <a:pPr marL="344805" marR="412115" indent="-332740">
              <a:lnSpc>
                <a:spcPct val="100800"/>
              </a:lnSpc>
              <a:spcBef>
                <a:spcPts val="35"/>
              </a:spcBef>
              <a:buSzPct val="103846"/>
              <a:buFont typeface="Arial"/>
              <a:buChar char="●"/>
              <a:tabLst>
                <a:tab pos="344170" algn="l"/>
                <a:tab pos="345440" algn="l"/>
              </a:tabLst>
            </a:pP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Unlike</a:t>
            </a:r>
            <a:r>
              <a:rPr sz="13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other</a:t>
            </a:r>
            <a:r>
              <a:rPr sz="13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social</a:t>
            </a:r>
            <a:r>
              <a:rPr sz="1300" spc="9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networks</a:t>
            </a:r>
            <a:r>
              <a:rPr sz="13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such</a:t>
            </a:r>
            <a:r>
              <a:rPr sz="13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60">
                <a:solidFill>
                  <a:srgbClr val="17336B"/>
                </a:solidFill>
                <a:latin typeface="Tahoma"/>
                <a:cs typeface="Tahoma"/>
              </a:rPr>
              <a:t>as</a:t>
            </a:r>
            <a:r>
              <a:rPr sz="1300" spc="9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60">
                <a:solidFill>
                  <a:srgbClr val="17336B"/>
                </a:solidFill>
                <a:latin typeface="Tahoma"/>
                <a:cs typeface="Tahoma"/>
              </a:rPr>
              <a:t>Facebook</a:t>
            </a:r>
            <a:r>
              <a:rPr sz="13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60">
                <a:solidFill>
                  <a:srgbClr val="17336B"/>
                </a:solidFill>
                <a:latin typeface="Tahoma"/>
                <a:cs typeface="Tahoma"/>
              </a:rPr>
              <a:t>and</a:t>
            </a:r>
            <a:r>
              <a:rPr sz="13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Myspace,</a:t>
            </a:r>
            <a:r>
              <a:rPr sz="1300" spc="9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which</a:t>
            </a:r>
            <a:r>
              <a:rPr sz="13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are</a:t>
            </a:r>
            <a:r>
              <a:rPr sz="13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often</a:t>
            </a:r>
            <a:r>
              <a:rPr sz="1300" spc="9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-10">
                <a:solidFill>
                  <a:srgbClr val="17336B"/>
                </a:solidFill>
                <a:latin typeface="Tahoma"/>
                <a:cs typeface="Tahoma"/>
              </a:rPr>
              <a:t>purely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recreational,</a:t>
            </a:r>
            <a:r>
              <a:rPr sz="1300" spc="16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LinkedIn</a:t>
            </a:r>
            <a:r>
              <a:rPr sz="1300" spc="1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emphasizes</a:t>
            </a:r>
            <a:r>
              <a:rPr sz="1300" spc="16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100">
                <a:solidFill>
                  <a:srgbClr val="17336B"/>
                </a:solidFill>
                <a:latin typeface="Tahoma"/>
                <a:cs typeface="Tahoma"/>
              </a:rPr>
              <a:t>a</a:t>
            </a:r>
            <a:r>
              <a:rPr sz="1300" spc="1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user’s</a:t>
            </a:r>
            <a:r>
              <a:rPr sz="1300" spc="16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professional</a:t>
            </a:r>
            <a:r>
              <a:rPr sz="1300" spc="1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-10">
                <a:solidFill>
                  <a:srgbClr val="17336B"/>
                </a:solidFill>
                <a:latin typeface="Tahoma"/>
                <a:cs typeface="Tahoma"/>
              </a:rPr>
              <a:t>connections.</a:t>
            </a:r>
            <a:endParaRPr sz="1300">
              <a:latin typeface="Tahoma"/>
              <a:cs typeface="Tahoma"/>
            </a:endParaRPr>
          </a:p>
          <a:p>
            <a:pPr marL="344805" marR="5080" indent="-332740">
              <a:lnSpc>
                <a:spcPct val="100400"/>
              </a:lnSpc>
              <a:spcBef>
                <a:spcPts val="45"/>
              </a:spcBef>
              <a:buSzPct val="103846"/>
              <a:buFont typeface="Arial"/>
              <a:buChar char="●"/>
              <a:tabLst>
                <a:tab pos="344170" algn="l"/>
                <a:tab pos="345440" algn="l"/>
              </a:tabLst>
            </a:pP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LinkedIn</a:t>
            </a:r>
            <a:r>
              <a:rPr sz="1300" spc="6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allows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users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to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further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their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45">
                <a:solidFill>
                  <a:srgbClr val="17336B"/>
                </a:solidFill>
                <a:latin typeface="Tahoma"/>
                <a:cs typeface="Tahoma"/>
              </a:rPr>
              <a:t>careers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75">
                <a:solidFill>
                  <a:srgbClr val="17336B"/>
                </a:solidFill>
                <a:latin typeface="Tahoma"/>
                <a:cs typeface="Tahoma"/>
              </a:rPr>
              <a:t>by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searching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for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jobs,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ﬁnding</a:t>
            </a:r>
            <a:r>
              <a:rPr sz="1300" spc="6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-10">
                <a:solidFill>
                  <a:srgbClr val="17336B"/>
                </a:solidFill>
                <a:latin typeface="Tahoma"/>
                <a:cs typeface="Tahoma"/>
              </a:rPr>
              <a:t>connections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(even</a:t>
            </a:r>
            <a:r>
              <a:rPr sz="1300" spc="114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50">
                <a:solidFill>
                  <a:srgbClr val="17336B"/>
                </a:solidFill>
                <a:latin typeface="Tahoma"/>
                <a:cs typeface="Tahoma"/>
              </a:rPr>
              <a:t>at</a:t>
            </a:r>
            <a:r>
              <a:rPr sz="1300" spc="12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third</a:t>
            </a:r>
            <a:r>
              <a:rPr sz="1300" spc="12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hand)</a:t>
            </a:r>
            <a:r>
              <a:rPr sz="1300" spc="114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50">
                <a:solidFill>
                  <a:srgbClr val="17336B"/>
                </a:solidFill>
                <a:latin typeface="Tahoma"/>
                <a:cs typeface="Tahoma"/>
              </a:rPr>
              <a:t>at</a:t>
            </a:r>
            <a:r>
              <a:rPr sz="1300" spc="12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100">
                <a:solidFill>
                  <a:srgbClr val="17336B"/>
                </a:solidFill>
                <a:latin typeface="Tahoma"/>
                <a:cs typeface="Tahoma"/>
              </a:rPr>
              <a:t>a</a:t>
            </a:r>
            <a:r>
              <a:rPr sz="1300" spc="12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particular</a:t>
            </a:r>
            <a:r>
              <a:rPr sz="1300" spc="11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  <a:hlinkClick r:id="rId3"/>
              </a:rPr>
              <a:t>company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,</a:t>
            </a:r>
            <a:r>
              <a:rPr sz="1300" spc="12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60">
                <a:solidFill>
                  <a:srgbClr val="17336B"/>
                </a:solidFill>
                <a:latin typeface="Tahoma"/>
                <a:cs typeface="Tahoma"/>
              </a:rPr>
              <a:t>and</a:t>
            </a:r>
            <a:r>
              <a:rPr sz="1300" spc="114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receiving</a:t>
            </a:r>
            <a:r>
              <a:rPr sz="1300" spc="12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>
                <a:solidFill>
                  <a:srgbClr val="17336B"/>
                </a:solidFill>
                <a:latin typeface="Tahoma"/>
                <a:cs typeface="Tahoma"/>
              </a:rPr>
              <a:t>recommendations</a:t>
            </a:r>
            <a:r>
              <a:rPr sz="1300" spc="12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50">
                <a:solidFill>
                  <a:srgbClr val="17336B"/>
                </a:solidFill>
                <a:latin typeface="Tahoma"/>
                <a:cs typeface="Tahoma"/>
              </a:rPr>
              <a:t>from</a:t>
            </a:r>
            <a:r>
              <a:rPr sz="1300" spc="114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300" spc="-10">
                <a:solidFill>
                  <a:srgbClr val="17336B"/>
                </a:solidFill>
                <a:latin typeface="Tahoma"/>
                <a:cs typeface="Tahoma"/>
              </a:rPr>
              <a:t>other users.</a:t>
            </a:r>
            <a:endParaRPr sz="1300">
              <a:latin typeface="Tahoma"/>
              <a:cs typeface="Tahoma"/>
            </a:endParaRPr>
          </a:p>
          <a:p>
            <a:pPr marL="1906905">
              <a:lnSpc>
                <a:spcPct val="100000"/>
              </a:lnSpc>
              <a:spcBef>
                <a:spcPts val="1435"/>
              </a:spcBef>
            </a:pPr>
            <a:r>
              <a:rPr sz="2400" b="1" spc="-10">
                <a:solidFill>
                  <a:srgbClr val="17336B"/>
                </a:solidFill>
                <a:latin typeface="Verdana"/>
                <a:cs typeface="Verdana"/>
              </a:rPr>
              <a:t>Competitors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1772" y="3525399"/>
            <a:ext cx="2176675" cy="4694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838425" y="3145917"/>
            <a:ext cx="4634230" cy="1323975"/>
            <a:chOff x="3838425" y="3145917"/>
            <a:chExt cx="4634230" cy="132397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8425" y="3195547"/>
              <a:ext cx="2176675" cy="12243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8892" y="3145917"/>
              <a:ext cx="2533549" cy="13236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2625">
              <a:lnSpc>
                <a:spcPct val="100000"/>
              </a:lnSpc>
              <a:spcBef>
                <a:spcPts val="100"/>
              </a:spcBef>
            </a:pPr>
            <a:r>
              <a:rPr sz="2000" spc="55"/>
              <a:t>User</a:t>
            </a:r>
            <a:r>
              <a:rPr sz="2000" spc="-70"/>
              <a:t> </a:t>
            </a:r>
            <a:r>
              <a:rPr sz="2000" spc="-10"/>
              <a:t>Persona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434249" y="944475"/>
            <a:ext cx="8275955" cy="3845560"/>
            <a:chOff x="434249" y="944475"/>
            <a:chExt cx="8275955" cy="3845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249" y="944475"/>
              <a:ext cx="8275499" cy="38453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01" y="1667630"/>
              <a:ext cx="2873866" cy="306649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50336" y="3319203"/>
            <a:ext cx="1852930" cy="99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>
                <a:solidFill>
                  <a:srgbClr val="274E13"/>
                </a:solidFill>
                <a:latin typeface="Trebuchet MS"/>
                <a:cs typeface="Trebuchet MS"/>
              </a:rPr>
              <a:t>Frustrations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ts val="1430"/>
              </a:lnSpc>
              <a:spcBef>
                <a:spcPts val="1155"/>
              </a:spcBef>
            </a:pPr>
            <a:r>
              <a:rPr sz="1200">
                <a:latin typeface="Trebuchet MS"/>
                <a:cs typeface="Trebuchet MS"/>
              </a:rPr>
              <a:t>Feels</a:t>
            </a:r>
            <a:r>
              <a:rPr sz="1200" spc="-65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very</a:t>
            </a:r>
            <a:r>
              <a:rPr sz="1200" spc="-65">
                <a:latin typeface="Trebuchet MS"/>
                <a:cs typeface="Trebuchet MS"/>
              </a:rPr>
              <a:t> </a:t>
            </a:r>
            <a:r>
              <a:rPr sz="1200">
                <a:latin typeface="Trebuchet MS"/>
                <a:cs typeface="Trebuchet MS"/>
              </a:rPr>
              <a:t>tough</a:t>
            </a:r>
            <a:r>
              <a:rPr sz="1200" spc="-65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to</a:t>
            </a:r>
            <a:r>
              <a:rPr sz="1200" spc="-60">
                <a:latin typeface="Trebuchet MS"/>
                <a:cs typeface="Trebuchet MS"/>
              </a:rPr>
              <a:t> </a:t>
            </a:r>
            <a:r>
              <a:rPr sz="1200">
                <a:latin typeface="Trebuchet MS"/>
                <a:cs typeface="Trebuchet MS"/>
              </a:rPr>
              <a:t>look</a:t>
            </a:r>
            <a:r>
              <a:rPr sz="1200" spc="-65">
                <a:latin typeface="Trebuchet MS"/>
                <a:cs typeface="Trebuchet MS"/>
              </a:rPr>
              <a:t> </a:t>
            </a:r>
            <a:r>
              <a:rPr sz="1200" spc="-25">
                <a:latin typeface="Trebuchet MS"/>
                <a:cs typeface="Trebuchet MS"/>
              </a:rPr>
              <a:t>for </a:t>
            </a:r>
            <a:r>
              <a:rPr sz="1200">
                <a:latin typeface="Trebuchet MS"/>
                <a:cs typeface="Trebuchet MS"/>
              </a:rPr>
              <a:t>a</a:t>
            </a:r>
            <a:r>
              <a:rPr sz="1200" spc="-40">
                <a:latin typeface="Trebuchet MS"/>
                <a:cs typeface="Trebuchet MS"/>
              </a:rPr>
              <a:t> </a:t>
            </a:r>
            <a:r>
              <a:rPr sz="1200" spc="-30">
                <a:latin typeface="Trebuchet MS"/>
                <a:cs typeface="Trebuchet MS"/>
              </a:rPr>
              <a:t>correct</a:t>
            </a:r>
            <a:r>
              <a:rPr sz="1200" spc="-40">
                <a:latin typeface="Trebuchet MS"/>
                <a:cs typeface="Trebuchet MS"/>
              </a:rPr>
              <a:t> </a:t>
            </a:r>
            <a:r>
              <a:rPr sz="1200" spc="-25">
                <a:latin typeface="Trebuchet MS"/>
                <a:cs typeface="Trebuchet MS"/>
              </a:rPr>
              <a:t>mentor</a:t>
            </a:r>
            <a:r>
              <a:rPr sz="1200" spc="-40">
                <a:latin typeface="Trebuchet MS"/>
                <a:cs typeface="Trebuchet MS"/>
              </a:rPr>
              <a:t> </a:t>
            </a:r>
            <a:r>
              <a:rPr sz="1200" spc="-25">
                <a:latin typeface="Trebuchet MS"/>
                <a:cs typeface="Trebuchet MS"/>
              </a:rPr>
              <a:t>who </a:t>
            </a:r>
            <a:r>
              <a:rPr sz="1200">
                <a:latin typeface="Trebuchet MS"/>
                <a:cs typeface="Trebuchet MS"/>
              </a:rPr>
              <a:t>matches</a:t>
            </a:r>
            <a:r>
              <a:rPr sz="1200" spc="-15">
                <a:latin typeface="Trebuchet MS"/>
                <a:cs typeface="Trebuchet MS"/>
              </a:rPr>
              <a:t> </a:t>
            </a:r>
            <a:r>
              <a:rPr sz="1200">
                <a:latin typeface="Trebuchet MS"/>
                <a:cs typeface="Trebuchet MS"/>
              </a:rPr>
              <a:t>my</a:t>
            </a:r>
            <a:r>
              <a:rPr sz="1200" spc="-10">
                <a:latin typeface="Trebuchet MS"/>
                <a:cs typeface="Trebuchet MS"/>
              </a:rPr>
              <a:t> requirement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8974" y="3317984"/>
            <a:ext cx="1541780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>
                <a:solidFill>
                  <a:srgbClr val="274E13"/>
                </a:solidFill>
                <a:latin typeface="Trebuchet MS"/>
                <a:cs typeface="Trebuchet MS"/>
              </a:rPr>
              <a:t>Interests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ts val="1430"/>
              </a:lnSpc>
              <a:spcBef>
                <a:spcPts val="1095"/>
              </a:spcBef>
            </a:pPr>
            <a:r>
              <a:rPr sz="1200" spc="-30">
                <a:latin typeface="Trebuchet MS"/>
                <a:cs typeface="Trebuchet MS"/>
              </a:rPr>
              <a:t>Interested</a:t>
            </a:r>
            <a:r>
              <a:rPr sz="1200" spc="-40">
                <a:latin typeface="Trebuchet MS"/>
                <a:cs typeface="Trebuchet MS"/>
              </a:rPr>
              <a:t> to</a:t>
            </a:r>
            <a:r>
              <a:rPr sz="1200" spc="-35">
                <a:latin typeface="Trebuchet MS"/>
                <a:cs typeface="Trebuchet MS"/>
              </a:rPr>
              <a:t> learn</a:t>
            </a:r>
            <a:r>
              <a:rPr sz="1200" spc="-40">
                <a:latin typeface="Trebuchet MS"/>
                <a:cs typeface="Trebuchet MS"/>
              </a:rPr>
              <a:t> </a:t>
            </a:r>
            <a:r>
              <a:rPr sz="1200" spc="-25">
                <a:latin typeface="Trebuchet MS"/>
                <a:cs typeface="Trebuchet MS"/>
              </a:rPr>
              <a:t>and </a:t>
            </a:r>
            <a:r>
              <a:rPr sz="1200" spc="-35">
                <a:latin typeface="Trebuchet MS"/>
                <a:cs typeface="Trebuchet MS"/>
              </a:rPr>
              <a:t>explore</a:t>
            </a:r>
            <a:r>
              <a:rPr sz="1200" spc="-40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new</a:t>
            </a:r>
            <a:r>
              <a:rPr sz="1200" spc="-35">
                <a:latin typeface="Trebuchet MS"/>
                <a:cs typeface="Trebuchet MS"/>
              </a:rPr>
              <a:t> </a:t>
            </a:r>
            <a:r>
              <a:rPr sz="1200">
                <a:latin typeface="Trebuchet MS"/>
                <a:cs typeface="Trebuchet MS"/>
              </a:rPr>
              <a:t>skills</a:t>
            </a:r>
            <a:r>
              <a:rPr sz="1200" spc="-35">
                <a:latin typeface="Trebuchet MS"/>
                <a:cs typeface="Trebuchet MS"/>
              </a:rPr>
              <a:t> </a:t>
            </a:r>
            <a:r>
              <a:rPr sz="1200" spc="-25">
                <a:latin typeface="Trebuchet MS"/>
                <a:cs typeface="Trebuchet MS"/>
              </a:rPr>
              <a:t>to transition</a:t>
            </a:r>
            <a:r>
              <a:rPr sz="1200" spc="-55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to</a:t>
            </a:r>
            <a:r>
              <a:rPr sz="1200" spc="-55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new</a:t>
            </a:r>
            <a:r>
              <a:rPr sz="1200" spc="-50">
                <a:latin typeface="Trebuchet MS"/>
                <a:cs typeface="Trebuchet MS"/>
              </a:rPr>
              <a:t> </a:t>
            </a:r>
            <a:r>
              <a:rPr sz="1200" spc="-25">
                <a:latin typeface="Trebuchet MS"/>
                <a:cs typeface="Trebuchet MS"/>
              </a:rPr>
              <a:t>job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4952" y="2354272"/>
            <a:ext cx="310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>
                <a:solidFill>
                  <a:srgbClr val="094857"/>
                </a:solidFill>
                <a:latin typeface="Trebuchet MS"/>
                <a:cs typeface="Trebuchet MS"/>
              </a:rPr>
              <a:t>Age: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4952" y="2592374"/>
            <a:ext cx="137160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400" spc="-125">
                <a:solidFill>
                  <a:srgbClr val="094857"/>
                </a:solidFill>
                <a:latin typeface="Trebuchet MS"/>
                <a:cs typeface="Trebuchet MS"/>
              </a:rPr>
              <a:t>Employment</a:t>
            </a:r>
            <a:r>
              <a:rPr sz="1400" spc="-100">
                <a:solidFill>
                  <a:srgbClr val="094857"/>
                </a:solidFill>
                <a:latin typeface="Trebuchet MS"/>
                <a:cs typeface="Trebuchet MS"/>
              </a:rPr>
              <a:t> </a:t>
            </a:r>
            <a:r>
              <a:rPr sz="1400" spc="-105">
                <a:solidFill>
                  <a:srgbClr val="094857"/>
                </a:solidFill>
                <a:latin typeface="Trebuchet MS"/>
                <a:cs typeface="Trebuchet MS"/>
              </a:rPr>
              <a:t>Status: </a:t>
            </a:r>
            <a:r>
              <a:rPr sz="1400" spc="-10">
                <a:solidFill>
                  <a:srgbClr val="094857"/>
                </a:solidFill>
                <a:latin typeface="Trebuchet MS"/>
                <a:cs typeface="Trebuchet MS"/>
              </a:rPr>
              <a:t>Location: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3874" y="1953704"/>
            <a:ext cx="1233805" cy="624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45">
                <a:solidFill>
                  <a:srgbClr val="094857"/>
                </a:solidFill>
                <a:latin typeface="Trebuchet MS"/>
                <a:cs typeface="Trebuchet MS"/>
              </a:rPr>
              <a:t>Demographic</a:t>
            </a:r>
            <a:endParaRPr sz="1900">
              <a:latin typeface="Trebuchet MS"/>
              <a:cs typeface="Trebuchet MS"/>
            </a:endParaRPr>
          </a:p>
          <a:p>
            <a:pPr marL="768350">
              <a:lnSpc>
                <a:spcPct val="100000"/>
              </a:lnSpc>
              <a:spcBef>
                <a:spcPts val="995"/>
              </a:spcBef>
            </a:pPr>
            <a:r>
              <a:rPr sz="1200" spc="-25">
                <a:latin typeface="Trebuchet MS"/>
                <a:cs typeface="Trebuchet MS"/>
              </a:rPr>
              <a:t>24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9997" y="2584816"/>
            <a:ext cx="11169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7099"/>
              </a:lnSpc>
              <a:spcBef>
                <a:spcPts val="100"/>
              </a:spcBef>
            </a:pPr>
            <a:r>
              <a:rPr sz="1200">
                <a:latin typeface="Trebuchet MS"/>
                <a:cs typeface="Trebuchet MS"/>
              </a:rPr>
              <a:t>Working</a:t>
            </a:r>
            <a:r>
              <a:rPr sz="1200" spc="-65">
                <a:latin typeface="Trebuchet MS"/>
                <a:cs typeface="Trebuchet MS"/>
              </a:rPr>
              <a:t> </a:t>
            </a:r>
            <a:r>
              <a:rPr sz="1200" spc="-35">
                <a:latin typeface="Trebuchet MS"/>
                <a:cs typeface="Trebuchet MS"/>
              </a:rPr>
              <a:t>in</a:t>
            </a:r>
            <a:r>
              <a:rPr sz="1200" spc="-65">
                <a:latin typeface="Trebuchet MS"/>
                <a:cs typeface="Trebuchet MS"/>
              </a:rPr>
              <a:t> </a:t>
            </a:r>
            <a:r>
              <a:rPr sz="1200" spc="80">
                <a:latin typeface="Trebuchet MS"/>
                <a:cs typeface="Trebuchet MS"/>
              </a:rPr>
              <a:t>MNC </a:t>
            </a:r>
            <a:r>
              <a:rPr sz="1200" spc="-10">
                <a:latin typeface="Trebuchet MS"/>
                <a:cs typeface="Trebuchet MS"/>
              </a:rPr>
              <a:t>India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799" rIns="0" bIns="0" rtlCol="0">
            <a:spAutoFit/>
          </a:bodyPr>
          <a:lstStyle/>
          <a:p>
            <a:pPr marL="1940560">
              <a:lnSpc>
                <a:spcPct val="100000"/>
              </a:lnSpc>
              <a:spcBef>
                <a:spcPts val="100"/>
              </a:spcBef>
            </a:pPr>
            <a:r>
              <a:rPr sz="2000" spc="55"/>
              <a:t>User</a:t>
            </a:r>
            <a:r>
              <a:rPr sz="2000" spc="-70"/>
              <a:t> </a:t>
            </a:r>
            <a:r>
              <a:rPr sz="2000" spc="-10"/>
              <a:t>Persona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138050"/>
            <a:ext cx="8229600" cy="3636645"/>
            <a:chOff x="457200" y="1138050"/>
            <a:chExt cx="8229600" cy="3636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138050"/>
              <a:ext cx="8229599" cy="3636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2856" y="1232155"/>
              <a:ext cx="1493732" cy="35422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77175" y="3409455"/>
            <a:ext cx="2320421" cy="1045158"/>
          </a:xfrm>
          <a:prstGeom prst="rect">
            <a:avLst/>
          </a:prstGeom>
        </p:spPr>
        <p:txBody>
          <a:bodyPr vert="horz" wrap="square" lIns="0" tIns="138430" rIns="0" bIns="0" rtlCol="0" anchor="t">
            <a:spAutoFit/>
          </a:bodyPr>
          <a:lstStyle/>
          <a:p>
            <a:pPr marL="21590">
              <a:lnSpc>
                <a:spcPct val="100000"/>
              </a:lnSpc>
              <a:spcBef>
                <a:spcPts val="1090"/>
              </a:spcBef>
            </a:pPr>
            <a:r>
              <a:rPr sz="1800" spc="-45">
                <a:solidFill>
                  <a:srgbClr val="134F5C"/>
                </a:solidFill>
                <a:latin typeface="Trebuchet MS"/>
                <a:cs typeface="Trebuchet MS"/>
              </a:rPr>
              <a:t>Frustration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420"/>
              </a:lnSpc>
              <a:spcBef>
                <a:spcPts val="725"/>
              </a:spcBef>
            </a:pPr>
            <a:r>
              <a:rPr sz="1200">
                <a:latin typeface="Trebuchet MS"/>
                <a:cs typeface="Trebuchet MS"/>
              </a:rPr>
              <a:t>Cannot</a:t>
            </a:r>
            <a:r>
              <a:rPr sz="1200" spc="-55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ﬁnd</a:t>
            </a:r>
            <a:r>
              <a:rPr sz="1200" spc="-50">
                <a:latin typeface="Trebuchet MS"/>
                <a:cs typeface="Trebuchet MS"/>
              </a:rPr>
              <a:t> </a:t>
            </a:r>
            <a:r>
              <a:rPr sz="1200" spc="-25">
                <a:latin typeface="Trebuchet MS"/>
                <a:cs typeface="Trebuchet MS"/>
              </a:rPr>
              <a:t>platform</a:t>
            </a:r>
            <a:r>
              <a:rPr sz="1200" spc="-55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where</a:t>
            </a:r>
            <a:r>
              <a:rPr lang="en-US" sz="1200" spc="-10">
                <a:latin typeface="Trebuchet MS"/>
                <a:cs typeface="Trebuchet MS"/>
              </a:rPr>
              <a:t>,</a:t>
            </a:r>
            <a:r>
              <a:rPr sz="1200" spc="-10">
                <a:latin typeface="Trebuchet MS"/>
                <a:cs typeface="Trebuchet MS"/>
              </a:rPr>
              <a:t> </a:t>
            </a:r>
            <a:r>
              <a:rPr lang="en-US" sz="1200" spc="-10">
                <a:latin typeface="Trebuchet MS"/>
                <a:cs typeface="Trebuchet MS"/>
              </a:rPr>
              <a:t>I</a:t>
            </a:r>
            <a:r>
              <a:rPr sz="1200" spc="-10">
                <a:latin typeface="Trebuchet MS"/>
                <a:cs typeface="Trebuchet MS"/>
              </a:rPr>
              <a:t> </a:t>
            </a:r>
            <a:r>
              <a:rPr sz="1200">
                <a:latin typeface="Trebuchet MS"/>
                <a:cs typeface="Trebuchet MS"/>
              </a:rPr>
              <a:t>can</a:t>
            </a:r>
            <a:r>
              <a:rPr sz="1200" spc="25">
                <a:latin typeface="Trebuchet MS"/>
                <a:cs typeface="Trebuchet MS"/>
              </a:rPr>
              <a:t> </a:t>
            </a:r>
            <a:r>
              <a:rPr sz="1200">
                <a:latin typeface="Trebuchet MS"/>
                <a:cs typeface="Trebuchet MS"/>
              </a:rPr>
              <a:t>showcase</a:t>
            </a:r>
            <a:r>
              <a:rPr sz="1200" spc="25">
                <a:latin typeface="Trebuchet MS"/>
                <a:cs typeface="Trebuchet MS"/>
              </a:rPr>
              <a:t> </a:t>
            </a:r>
            <a:r>
              <a:rPr sz="1200">
                <a:latin typeface="Trebuchet MS"/>
                <a:cs typeface="Trebuchet MS"/>
              </a:rPr>
              <a:t>my</a:t>
            </a:r>
            <a:r>
              <a:rPr sz="1200" spc="25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talent </a:t>
            </a:r>
            <a:r>
              <a:rPr sz="1200">
                <a:latin typeface="Trebuchet MS"/>
                <a:cs typeface="Trebuchet MS"/>
              </a:rPr>
              <a:t>and</a:t>
            </a:r>
            <a:r>
              <a:rPr sz="1200" spc="-40">
                <a:latin typeface="Trebuchet MS"/>
                <a:cs typeface="Trebuchet MS"/>
              </a:rPr>
              <a:t> </a:t>
            </a:r>
            <a:r>
              <a:rPr sz="1200" spc="-25">
                <a:latin typeface="Trebuchet MS"/>
                <a:cs typeface="Trebuchet MS"/>
              </a:rPr>
              <a:t>mentor</a:t>
            </a:r>
            <a:r>
              <a:rPr sz="1200" spc="-40">
                <a:latin typeface="Trebuchet MS"/>
                <a:cs typeface="Trebuchet MS"/>
              </a:rPr>
              <a:t> </a:t>
            </a:r>
            <a:r>
              <a:rPr sz="1200">
                <a:latin typeface="Trebuchet MS"/>
                <a:cs typeface="Trebuchet MS"/>
              </a:rPr>
              <a:t>young</a:t>
            </a:r>
            <a:r>
              <a:rPr sz="1200" spc="-40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folks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9627" y="2199260"/>
            <a:ext cx="310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>
                <a:solidFill>
                  <a:srgbClr val="094857"/>
                </a:solidFill>
                <a:latin typeface="Trebuchet MS"/>
                <a:cs typeface="Trebuchet MS"/>
              </a:rPr>
              <a:t>Age: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627" y="2437361"/>
            <a:ext cx="137160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400" spc="-125">
                <a:solidFill>
                  <a:srgbClr val="094857"/>
                </a:solidFill>
                <a:latin typeface="Trebuchet MS"/>
                <a:cs typeface="Trebuchet MS"/>
              </a:rPr>
              <a:t>Employment</a:t>
            </a:r>
            <a:r>
              <a:rPr sz="1400" spc="-100">
                <a:solidFill>
                  <a:srgbClr val="094857"/>
                </a:solidFill>
                <a:latin typeface="Trebuchet MS"/>
                <a:cs typeface="Trebuchet MS"/>
              </a:rPr>
              <a:t> </a:t>
            </a:r>
            <a:r>
              <a:rPr sz="1400" spc="-105">
                <a:solidFill>
                  <a:srgbClr val="094857"/>
                </a:solidFill>
                <a:latin typeface="Trebuchet MS"/>
                <a:cs typeface="Trebuchet MS"/>
              </a:rPr>
              <a:t>Status: </a:t>
            </a:r>
            <a:r>
              <a:rPr sz="1400" spc="-10">
                <a:solidFill>
                  <a:srgbClr val="094857"/>
                </a:solidFill>
                <a:latin typeface="Trebuchet MS"/>
                <a:cs typeface="Trebuchet MS"/>
              </a:rPr>
              <a:t>Location: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58548" y="1798691"/>
            <a:ext cx="1233805" cy="624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45">
                <a:solidFill>
                  <a:srgbClr val="094857"/>
                </a:solidFill>
                <a:latin typeface="Trebuchet MS"/>
                <a:cs typeface="Trebuchet MS"/>
              </a:rPr>
              <a:t>Demographic</a:t>
            </a:r>
            <a:endParaRPr sz="1900">
              <a:latin typeface="Trebuchet MS"/>
              <a:cs typeface="Trebuchet MS"/>
            </a:endParaRPr>
          </a:p>
          <a:p>
            <a:pPr marL="768350">
              <a:lnSpc>
                <a:spcPct val="100000"/>
              </a:lnSpc>
              <a:spcBef>
                <a:spcPts val="995"/>
              </a:spcBef>
            </a:pPr>
            <a:r>
              <a:rPr sz="1200" spc="-25">
                <a:latin typeface="Trebuchet MS"/>
                <a:cs typeface="Trebuchet MS"/>
              </a:rPr>
              <a:t>45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4672" y="2429803"/>
            <a:ext cx="116268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7099"/>
              </a:lnSpc>
              <a:spcBef>
                <a:spcPts val="100"/>
              </a:spcBef>
            </a:pPr>
            <a:r>
              <a:rPr sz="1200">
                <a:latin typeface="Trebuchet MS"/>
                <a:cs typeface="Trebuchet MS"/>
              </a:rPr>
              <a:t>Manager</a:t>
            </a:r>
            <a:r>
              <a:rPr sz="1200" spc="30">
                <a:latin typeface="Trebuchet MS"/>
                <a:cs typeface="Trebuchet MS"/>
              </a:rPr>
              <a:t> </a:t>
            </a:r>
            <a:r>
              <a:rPr sz="1200" spc="-35">
                <a:latin typeface="Trebuchet MS"/>
                <a:cs typeface="Trebuchet MS"/>
              </a:rPr>
              <a:t>in</a:t>
            </a:r>
            <a:r>
              <a:rPr sz="1200" spc="30">
                <a:latin typeface="Trebuchet MS"/>
                <a:cs typeface="Trebuchet MS"/>
              </a:rPr>
              <a:t> </a:t>
            </a:r>
            <a:r>
              <a:rPr sz="1200" spc="80">
                <a:latin typeface="Trebuchet MS"/>
                <a:cs typeface="Trebuchet MS"/>
              </a:rPr>
              <a:t>MNC </a:t>
            </a:r>
            <a:r>
              <a:rPr sz="1200" spc="-10">
                <a:latin typeface="Trebuchet MS"/>
                <a:cs typeface="Trebuchet MS"/>
              </a:rPr>
              <a:t>India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625" y="3125205"/>
            <a:ext cx="1864995" cy="13392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87630">
              <a:lnSpc>
                <a:spcPct val="100000"/>
              </a:lnSpc>
              <a:spcBef>
                <a:spcPts val="100"/>
              </a:spcBef>
            </a:pPr>
            <a:r>
              <a:rPr sz="1500">
                <a:solidFill>
                  <a:srgbClr val="0C343D"/>
                </a:solidFill>
                <a:latin typeface="Trebuchet MS"/>
                <a:cs typeface="Trebuchet MS"/>
              </a:rPr>
              <a:t>80%</a:t>
            </a:r>
            <a:r>
              <a:rPr sz="1500" spc="-114">
                <a:solidFill>
                  <a:srgbClr val="0C343D"/>
                </a:solidFill>
                <a:latin typeface="Trebuchet MS"/>
                <a:cs typeface="Trebuchet MS"/>
              </a:rPr>
              <a:t> </a:t>
            </a:r>
            <a:r>
              <a:rPr sz="1500" spc="-10">
                <a:solidFill>
                  <a:srgbClr val="0C343D"/>
                </a:solidFill>
                <a:latin typeface="Trebuchet MS"/>
                <a:cs typeface="Trebuchet MS"/>
              </a:rPr>
              <a:t>Ingenuity</a:t>
            </a:r>
            <a:endParaRPr sz="1500">
              <a:latin typeface="Trebuchet MS"/>
              <a:cs typeface="Trebuchet MS"/>
            </a:endParaRPr>
          </a:p>
          <a:p>
            <a:pPr marL="21590">
              <a:lnSpc>
                <a:spcPct val="100000"/>
              </a:lnSpc>
              <a:spcBef>
                <a:spcPts val="1430"/>
              </a:spcBef>
            </a:pPr>
            <a:r>
              <a:rPr sz="1800" spc="-10">
                <a:solidFill>
                  <a:srgbClr val="134F5C"/>
                </a:solidFill>
                <a:latin typeface="Trebuchet MS"/>
                <a:cs typeface="Trebuchet MS"/>
              </a:rPr>
              <a:t>Goals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420"/>
              </a:lnSpc>
              <a:spcBef>
                <a:spcPts val="725"/>
              </a:spcBef>
            </a:pPr>
            <a:r>
              <a:rPr sz="1200">
                <a:latin typeface="Trebuchet MS"/>
                <a:cs typeface="Trebuchet MS"/>
              </a:rPr>
              <a:t>Passionate</a:t>
            </a:r>
            <a:r>
              <a:rPr sz="1200" spc="5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about</a:t>
            </a:r>
            <a:r>
              <a:rPr sz="1200" spc="10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work</a:t>
            </a:r>
            <a:r>
              <a:rPr sz="1200" spc="10">
                <a:latin typeface="Trebuchet MS"/>
                <a:cs typeface="Trebuchet MS"/>
              </a:rPr>
              <a:t> </a:t>
            </a:r>
            <a:r>
              <a:rPr sz="1200" spc="-25">
                <a:latin typeface="Trebuchet MS"/>
                <a:cs typeface="Trebuchet MS"/>
              </a:rPr>
              <a:t>and </a:t>
            </a:r>
            <a:r>
              <a:rPr sz="1200" spc="-20">
                <a:latin typeface="Trebuchet MS"/>
                <a:cs typeface="Trebuchet MS"/>
              </a:rPr>
              <a:t>want</a:t>
            </a:r>
            <a:r>
              <a:rPr sz="1200" spc="-50">
                <a:latin typeface="Trebuchet MS"/>
                <a:cs typeface="Trebuchet MS"/>
              </a:rPr>
              <a:t> </a:t>
            </a:r>
            <a:r>
              <a:rPr sz="1200" spc="-40">
                <a:latin typeface="Trebuchet MS"/>
                <a:cs typeface="Trebuchet MS"/>
              </a:rPr>
              <a:t>to</a:t>
            </a:r>
            <a:r>
              <a:rPr sz="1200" spc="-45">
                <a:latin typeface="Trebuchet MS"/>
                <a:cs typeface="Trebuchet MS"/>
              </a:rPr>
              <a:t> </a:t>
            </a:r>
            <a:r>
              <a:rPr sz="1200">
                <a:latin typeface="Trebuchet MS"/>
                <a:cs typeface="Trebuchet MS"/>
              </a:rPr>
              <a:t>share</a:t>
            </a:r>
            <a:r>
              <a:rPr sz="1200" spc="-50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knowledge </a:t>
            </a:r>
            <a:r>
              <a:rPr sz="1200" spc="-40">
                <a:latin typeface="Trebuchet MS"/>
                <a:cs typeface="Trebuchet MS"/>
              </a:rPr>
              <a:t>with</a:t>
            </a:r>
            <a:r>
              <a:rPr sz="1200" spc="-55">
                <a:latin typeface="Trebuchet MS"/>
                <a:cs typeface="Trebuchet MS"/>
              </a:rPr>
              <a:t> </a:t>
            </a:r>
            <a:r>
              <a:rPr lang="en-US" sz="1200" spc="-45">
                <a:latin typeface="Trebuchet MS"/>
                <a:cs typeface="Trebuchet MS"/>
              </a:rPr>
              <a:t>like-minded</a:t>
            </a:r>
            <a:r>
              <a:rPr sz="1200" spc="-50">
                <a:latin typeface="Trebuchet MS"/>
                <a:cs typeface="Trebuchet MS"/>
              </a:rPr>
              <a:t> </a:t>
            </a:r>
            <a:r>
              <a:rPr sz="1200" spc="-10">
                <a:latin typeface="Trebuchet MS"/>
                <a:cs typeface="Trebuchet MS"/>
              </a:rPr>
              <a:t>people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8318" y="1830810"/>
            <a:ext cx="1090930" cy="77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85">
                <a:solidFill>
                  <a:srgbClr val="0C343D"/>
                </a:solidFill>
                <a:latin typeface="Trebuchet MS"/>
                <a:cs typeface="Trebuchet MS"/>
              </a:rPr>
              <a:t>75%</a:t>
            </a:r>
            <a:r>
              <a:rPr sz="1500" spc="-135">
                <a:solidFill>
                  <a:srgbClr val="0C343D"/>
                </a:solidFill>
                <a:latin typeface="Trebuchet MS"/>
                <a:cs typeface="Trebuchet MS"/>
              </a:rPr>
              <a:t> </a:t>
            </a:r>
            <a:r>
              <a:rPr sz="1500" spc="-80">
                <a:solidFill>
                  <a:srgbClr val="0C343D"/>
                </a:solidFill>
                <a:latin typeface="Trebuchet MS"/>
                <a:cs typeface="Trebuchet MS"/>
              </a:rPr>
              <a:t>Creativity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rebuchet MS"/>
              <a:cs typeface="Trebuchet MS"/>
            </a:endParaRPr>
          </a:p>
          <a:p>
            <a:pPr marL="55244">
              <a:lnSpc>
                <a:spcPct val="100000"/>
              </a:lnSpc>
            </a:pPr>
            <a:r>
              <a:rPr sz="1500">
                <a:solidFill>
                  <a:srgbClr val="0C343D"/>
                </a:solidFill>
                <a:latin typeface="Trebuchet MS"/>
                <a:cs typeface="Trebuchet MS"/>
              </a:rPr>
              <a:t>60%</a:t>
            </a:r>
            <a:r>
              <a:rPr sz="1500" spc="-114">
                <a:solidFill>
                  <a:srgbClr val="0C343D"/>
                </a:solidFill>
                <a:latin typeface="Trebuchet MS"/>
                <a:cs typeface="Trebuchet MS"/>
              </a:rPr>
              <a:t> </a:t>
            </a:r>
            <a:r>
              <a:rPr sz="1500" spc="-95">
                <a:solidFill>
                  <a:srgbClr val="0C343D"/>
                </a:solidFill>
                <a:latin typeface="Trebuchet MS"/>
                <a:cs typeface="Trebuchet MS"/>
              </a:rPr>
              <a:t>Precision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18783" y="1386499"/>
            <a:ext cx="398145" cy="1645285"/>
            <a:chOff x="1318783" y="1386499"/>
            <a:chExt cx="398145" cy="164528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783" y="1386499"/>
              <a:ext cx="398100" cy="397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8830" y="2634490"/>
              <a:ext cx="398053" cy="3970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841" y="2057867"/>
              <a:ext cx="398042" cy="28498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8180">
              <a:lnSpc>
                <a:spcPct val="100000"/>
              </a:lnSpc>
              <a:spcBef>
                <a:spcPts val="100"/>
              </a:spcBef>
            </a:pPr>
            <a:r>
              <a:rPr sz="2000" spc="-10"/>
              <a:t>Approach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5589525" y="1434848"/>
            <a:ext cx="2753360" cy="2976880"/>
            <a:chOff x="5589525" y="1434848"/>
            <a:chExt cx="2753360" cy="2976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9525" y="1434848"/>
              <a:ext cx="2753100" cy="2976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6674" y="1444372"/>
              <a:ext cx="2638799" cy="28623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69625" y="1434848"/>
            <a:ext cx="2753360" cy="2976880"/>
            <a:chOff x="669625" y="1434848"/>
            <a:chExt cx="2753360" cy="29768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25" y="1434848"/>
              <a:ext cx="2753100" cy="2976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774" y="1444372"/>
              <a:ext cx="2638799" cy="2862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413" y="1558154"/>
              <a:ext cx="550983" cy="5503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84563" y="1567679"/>
              <a:ext cx="436880" cy="436245"/>
            </a:xfrm>
            <a:custGeom>
              <a:avLst/>
              <a:gdLst/>
              <a:ahLst/>
              <a:cxnLst/>
              <a:rect l="l" t="t" r="r" b="b"/>
              <a:pathLst>
                <a:path w="436879" h="436244">
                  <a:moveTo>
                    <a:pt x="218341" y="436047"/>
                  </a:moveTo>
                  <a:lnTo>
                    <a:pt x="168523" y="430274"/>
                  </a:lnTo>
                  <a:lnTo>
                    <a:pt x="122661" y="413841"/>
                  </a:lnTo>
                  <a:lnTo>
                    <a:pt x="82106" y="388079"/>
                  </a:lnTo>
                  <a:lnTo>
                    <a:pt x="48212" y="354317"/>
                  </a:lnTo>
                  <a:lnTo>
                    <a:pt x="22328" y="313887"/>
                  </a:lnTo>
                  <a:lnTo>
                    <a:pt x="5807" y="268118"/>
                  </a:lnTo>
                  <a:lnTo>
                    <a:pt x="0" y="218341"/>
                  </a:lnTo>
                  <a:lnTo>
                    <a:pt x="5807" y="168323"/>
                  </a:lnTo>
                  <a:lnTo>
                    <a:pt x="22328" y="122383"/>
                  </a:lnTo>
                  <a:lnTo>
                    <a:pt x="48212" y="81840"/>
                  </a:lnTo>
                  <a:lnTo>
                    <a:pt x="82106" y="48012"/>
                  </a:lnTo>
                  <a:lnTo>
                    <a:pt x="122661" y="22217"/>
                  </a:lnTo>
                  <a:lnTo>
                    <a:pt x="168523" y="5774"/>
                  </a:lnTo>
                  <a:lnTo>
                    <a:pt x="218341" y="0"/>
                  </a:lnTo>
                  <a:lnTo>
                    <a:pt x="268160" y="5774"/>
                  </a:lnTo>
                  <a:lnTo>
                    <a:pt x="314022" y="22217"/>
                  </a:lnTo>
                  <a:lnTo>
                    <a:pt x="354576" y="48012"/>
                  </a:lnTo>
                  <a:lnTo>
                    <a:pt x="388471" y="81840"/>
                  </a:lnTo>
                  <a:lnTo>
                    <a:pt x="414354" y="122383"/>
                  </a:lnTo>
                  <a:lnTo>
                    <a:pt x="430876" y="168323"/>
                  </a:lnTo>
                  <a:lnTo>
                    <a:pt x="436683" y="218341"/>
                  </a:lnTo>
                  <a:lnTo>
                    <a:pt x="430942" y="268118"/>
                  </a:lnTo>
                  <a:lnTo>
                    <a:pt x="414577" y="313887"/>
                  </a:lnTo>
                  <a:lnTo>
                    <a:pt x="388871" y="354317"/>
                  </a:lnTo>
                  <a:lnTo>
                    <a:pt x="355110" y="388079"/>
                  </a:lnTo>
                  <a:lnTo>
                    <a:pt x="314578" y="413841"/>
                  </a:lnTo>
                  <a:lnTo>
                    <a:pt x="268560" y="430274"/>
                  </a:lnTo>
                  <a:lnTo>
                    <a:pt x="218341" y="436047"/>
                  </a:lnTo>
                  <a:close/>
                </a:path>
              </a:pathLst>
            </a:custGeom>
            <a:solidFill>
              <a:srgbClr val="E95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7718" y="1620283"/>
              <a:ext cx="270575" cy="2705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5991" y="1629808"/>
              <a:ext cx="154096" cy="1562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6323" y="1809340"/>
              <a:ext cx="413799" cy="28562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53473" y="1818865"/>
              <a:ext cx="299720" cy="171450"/>
            </a:xfrm>
            <a:custGeom>
              <a:avLst/>
              <a:gdLst/>
              <a:ahLst/>
              <a:cxnLst/>
              <a:rect l="l" t="t" r="r" b="b"/>
              <a:pathLst>
                <a:path w="299720" h="171450">
                  <a:moveTo>
                    <a:pt x="149431" y="171320"/>
                  </a:moveTo>
                  <a:lnTo>
                    <a:pt x="106609" y="166773"/>
                  </a:lnTo>
                  <a:lnTo>
                    <a:pt x="66745" y="153773"/>
                  </a:lnTo>
                  <a:lnTo>
                    <a:pt x="30866" y="133283"/>
                  </a:lnTo>
                  <a:lnTo>
                    <a:pt x="0" y="106267"/>
                  </a:lnTo>
                  <a:lnTo>
                    <a:pt x="22624" y="63577"/>
                  </a:lnTo>
                  <a:lnTo>
                    <a:pt x="56844" y="29946"/>
                  </a:lnTo>
                  <a:lnTo>
                    <a:pt x="100000" y="7909"/>
                  </a:lnTo>
                  <a:lnTo>
                    <a:pt x="149431" y="0"/>
                  </a:lnTo>
                  <a:lnTo>
                    <a:pt x="199150" y="7909"/>
                  </a:lnTo>
                  <a:lnTo>
                    <a:pt x="242344" y="29946"/>
                  </a:lnTo>
                  <a:lnTo>
                    <a:pt x="276599" y="63577"/>
                  </a:lnTo>
                  <a:lnTo>
                    <a:pt x="299499" y="106267"/>
                  </a:lnTo>
                  <a:lnTo>
                    <a:pt x="268265" y="133283"/>
                  </a:lnTo>
                  <a:lnTo>
                    <a:pt x="232197" y="153773"/>
                  </a:lnTo>
                  <a:lnTo>
                    <a:pt x="192263" y="166773"/>
                  </a:lnTo>
                  <a:lnTo>
                    <a:pt x="149431" y="171320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5600" y="985379"/>
            <a:ext cx="6662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5">
                <a:solidFill>
                  <a:srgbClr val="17336B"/>
                </a:solidFill>
                <a:latin typeface="Tahoma"/>
                <a:cs typeface="Tahoma"/>
              </a:rPr>
              <a:t>I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90">
                <a:solidFill>
                  <a:srgbClr val="17336B"/>
                </a:solidFill>
                <a:latin typeface="Tahoma"/>
                <a:cs typeface="Tahoma"/>
              </a:rPr>
              <a:t>am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planning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to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have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two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screens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in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which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one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will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50">
                <a:solidFill>
                  <a:srgbClr val="17336B"/>
                </a:solidFill>
                <a:latin typeface="Tahoma"/>
                <a:cs typeface="Tahoma"/>
              </a:rPr>
              <a:t>be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for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mentee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55">
                <a:solidFill>
                  <a:srgbClr val="17336B"/>
                </a:solidFill>
                <a:latin typeface="Tahoma"/>
                <a:cs typeface="Tahoma"/>
              </a:rPr>
              <a:t>and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other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will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50">
                <a:solidFill>
                  <a:srgbClr val="17336B"/>
                </a:solidFill>
                <a:latin typeface="Tahoma"/>
                <a:cs typeface="Tahoma"/>
              </a:rPr>
              <a:t>be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for</a:t>
            </a:r>
            <a:r>
              <a:rPr sz="1200" spc="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17336B"/>
                </a:solidFill>
                <a:latin typeface="Tahoma"/>
                <a:cs typeface="Tahoma"/>
              </a:rPr>
              <a:t>mentor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5600" y="1623993"/>
            <a:ext cx="1935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17336B"/>
                </a:solidFill>
                <a:latin typeface="Verdana"/>
                <a:cs typeface="Verdana"/>
              </a:rPr>
              <a:t>Mentor</a:t>
            </a:r>
            <a:r>
              <a:rPr sz="1800" b="1" spc="-125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 spc="60">
                <a:solidFill>
                  <a:srgbClr val="17336B"/>
                </a:solidFill>
                <a:latin typeface="Verdana"/>
                <a:cs typeface="Verdana"/>
              </a:rPr>
              <a:t>Screen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79749" y="1658444"/>
            <a:ext cx="19742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17336B"/>
                </a:solidFill>
                <a:latin typeface="Verdana"/>
                <a:cs typeface="Verdana"/>
              </a:rPr>
              <a:t>Mentee</a:t>
            </a:r>
            <a:r>
              <a:rPr sz="1800" b="1" spc="-60">
                <a:solidFill>
                  <a:srgbClr val="17336B"/>
                </a:solidFill>
                <a:latin typeface="Verdana"/>
                <a:cs typeface="Verdana"/>
              </a:rPr>
              <a:t> </a:t>
            </a:r>
            <a:r>
              <a:rPr sz="1800" b="1" spc="60">
                <a:solidFill>
                  <a:srgbClr val="17336B"/>
                </a:solidFill>
                <a:latin typeface="Verdana"/>
                <a:cs typeface="Verdana"/>
              </a:rPr>
              <a:t>Screen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1161" y="2050105"/>
            <a:ext cx="2552065" cy="227329"/>
            <a:chOff x="731161" y="2050105"/>
            <a:chExt cx="2552065" cy="227329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161" y="2050105"/>
              <a:ext cx="2551955" cy="2270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6886" y="2059630"/>
              <a:ext cx="2380615" cy="55880"/>
            </a:xfrm>
            <a:custGeom>
              <a:avLst/>
              <a:gdLst/>
              <a:ahLst/>
              <a:cxnLst/>
              <a:rect l="l" t="t" r="r" b="b"/>
              <a:pathLst>
                <a:path w="2380615" h="55880">
                  <a:moveTo>
                    <a:pt x="2345514" y="55625"/>
                  </a:moveTo>
                  <a:lnTo>
                    <a:pt x="33260" y="55625"/>
                  </a:lnTo>
                  <a:lnTo>
                    <a:pt x="8315" y="46934"/>
                  </a:lnTo>
                  <a:lnTo>
                    <a:pt x="0" y="27812"/>
                  </a:lnTo>
                  <a:lnTo>
                    <a:pt x="8315" y="8691"/>
                  </a:lnTo>
                  <a:lnTo>
                    <a:pt x="33260" y="0"/>
                  </a:lnTo>
                  <a:lnTo>
                    <a:pt x="2345514" y="0"/>
                  </a:lnTo>
                  <a:lnTo>
                    <a:pt x="2371758" y="8691"/>
                  </a:lnTo>
                  <a:lnTo>
                    <a:pt x="2380505" y="27812"/>
                  </a:lnTo>
                  <a:lnTo>
                    <a:pt x="2371758" y="46934"/>
                  </a:lnTo>
                  <a:lnTo>
                    <a:pt x="2345514" y="55625"/>
                  </a:lnTo>
                  <a:close/>
                </a:path>
              </a:pathLst>
            </a:custGeom>
            <a:solidFill>
              <a:srgbClr val="173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689774" y="1558154"/>
            <a:ext cx="2619375" cy="719455"/>
            <a:chOff x="5689774" y="1558154"/>
            <a:chExt cx="2619375" cy="71945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8082" y="1558154"/>
              <a:ext cx="550983" cy="5503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815232" y="1567679"/>
              <a:ext cx="436880" cy="436245"/>
            </a:xfrm>
            <a:custGeom>
              <a:avLst/>
              <a:gdLst/>
              <a:ahLst/>
              <a:cxnLst/>
              <a:rect l="l" t="t" r="r" b="b"/>
              <a:pathLst>
                <a:path w="436879" h="436244">
                  <a:moveTo>
                    <a:pt x="218341" y="436047"/>
                  </a:moveTo>
                  <a:lnTo>
                    <a:pt x="168523" y="430274"/>
                  </a:lnTo>
                  <a:lnTo>
                    <a:pt x="122661" y="413841"/>
                  </a:lnTo>
                  <a:lnTo>
                    <a:pt x="82107" y="388079"/>
                  </a:lnTo>
                  <a:lnTo>
                    <a:pt x="48212" y="354317"/>
                  </a:lnTo>
                  <a:lnTo>
                    <a:pt x="22328" y="313887"/>
                  </a:lnTo>
                  <a:lnTo>
                    <a:pt x="5807" y="268118"/>
                  </a:lnTo>
                  <a:lnTo>
                    <a:pt x="0" y="218341"/>
                  </a:lnTo>
                  <a:lnTo>
                    <a:pt x="5807" y="168323"/>
                  </a:lnTo>
                  <a:lnTo>
                    <a:pt x="22328" y="122383"/>
                  </a:lnTo>
                  <a:lnTo>
                    <a:pt x="48212" y="81840"/>
                  </a:lnTo>
                  <a:lnTo>
                    <a:pt x="82107" y="48012"/>
                  </a:lnTo>
                  <a:lnTo>
                    <a:pt x="122661" y="22217"/>
                  </a:lnTo>
                  <a:lnTo>
                    <a:pt x="168523" y="5774"/>
                  </a:lnTo>
                  <a:lnTo>
                    <a:pt x="218341" y="0"/>
                  </a:lnTo>
                  <a:lnTo>
                    <a:pt x="268160" y="5774"/>
                  </a:lnTo>
                  <a:lnTo>
                    <a:pt x="314022" y="22217"/>
                  </a:lnTo>
                  <a:lnTo>
                    <a:pt x="354576" y="48012"/>
                  </a:lnTo>
                  <a:lnTo>
                    <a:pt x="388471" y="81840"/>
                  </a:lnTo>
                  <a:lnTo>
                    <a:pt x="414355" y="122383"/>
                  </a:lnTo>
                  <a:lnTo>
                    <a:pt x="430876" y="168323"/>
                  </a:lnTo>
                  <a:lnTo>
                    <a:pt x="436683" y="218341"/>
                  </a:lnTo>
                  <a:lnTo>
                    <a:pt x="430943" y="268118"/>
                  </a:lnTo>
                  <a:lnTo>
                    <a:pt x="414577" y="313887"/>
                  </a:lnTo>
                  <a:lnTo>
                    <a:pt x="388871" y="354317"/>
                  </a:lnTo>
                  <a:lnTo>
                    <a:pt x="355110" y="388079"/>
                  </a:lnTo>
                  <a:lnTo>
                    <a:pt x="314578" y="413841"/>
                  </a:lnTo>
                  <a:lnTo>
                    <a:pt x="268560" y="430274"/>
                  </a:lnTo>
                  <a:lnTo>
                    <a:pt x="218341" y="436047"/>
                  </a:lnTo>
                  <a:close/>
                </a:path>
              </a:pathLst>
            </a:custGeom>
            <a:solidFill>
              <a:srgbClr val="81E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387" y="1620283"/>
              <a:ext cx="270575" cy="2705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6659" y="1629808"/>
              <a:ext cx="154097" cy="15629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6993" y="1809340"/>
              <a:ext cx="413799" cy="28562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884142" y="1818865"/>
              <a:ext cx="299720" cy="171450"/>
            </a:xfrm>
            <a:custGeom>
              <a:avLst/>
              <a:gdLst/>
              <a:ahLst/>
              <a:cxnLst/>
              <a:rect l="l" t="t" r="r" b="b"/>
              <a:pathLst>
                <a:path w="299720" h="171450">
                  <a:moveTo>
                    <a:pt x="149431" y="171320"/>
                  </a:moveTo>
                  <a:lnTo>
                    <a:pt x="106609" y="166773"/>
                  </a:lnTo>
                  <a:lnTo>
                    <a:pt x="66745" y="153773"/>
                  </a:lnTo>
                  <a:lnTo>
                    <a:pt x="30866" y="133283"/>
                  </a:lnTo>
                  <a:lnTo>
                    <a:pt x="0" y="106267"/>
                  </a:lnTo>
                  <a:lnTo>
                    <a:pt x="22624" y="63577"/>
                  </a:lnTo>
                  <a:lnTo>
                    <a:pt x="56844" y="29946"/>
                  </a:lnTo>
                  <a:lnTo>
                    <a:pt x="100000" y="7909"/>
                  </a:lnTo>
                  <a:lnTo>
                    <a:pt x="149431" y="0"/>
                  </a:lnTo>
                  <a:lnTo>
                    <a:pt x="199149" y="7909"/>
                  </a:lnTo>
                  <a:lnTo>
                    <a:pt x="242344" y="29946"/>
                  </a:lnTo>
                  <a:lnTo>
                    <a:pt x="276599" y="63577"/>
                  </a:lnTo>
                  <a:lnTo>
                    <a:pt x="299499" y="106267"/>
                  </a:lnTo>
                  <a:lnTo>
                    <a:pt x="268264" y="133283"/>
                  </a:lnTo>
                  <a:lnTo>
                    <a:pt x="232197" y="153773"/>
                  </a:lnTo>
                  <a:lnTo>
                    <a:pt x="192263" y="166773"/>
                  </a:lnTo>
                  <a:lnTo>
                    <a:pt x="149431" y="171320"/>
                  </a:lnTo>
                  <a:close/>
                </a:path>
              </a:pathLst>
            </a:custGeom>
            <a:solidFill>
              <a:srgbClr val="F9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9774" y="2050105"/>
              <a:ext cx="2551955" cy="2270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75499" y="2059630"/>
              <a:ext cx="2380615" cy="55880"/>
            </a:xfrm>
            <a:custGeom>
              <a:avLst/>
              <a:gdLst/>
              <a:ahLst/>
              <a:cxnLst/>
              <a:rect l="l" t="t" r="r" b="b"/>
              <a:pathLst>
                <a:path w="2380615" h="55880">
                  <a:moveTo>
                    <a:pt x="2345514" y="55625"/>
                  </a:moveTo>
                  <a:lnTo>
                    <a:pt x="33260" y="55625"/>
                  </a:lnTo>
                  <a:lnTo>
                    <a:pt x="8315" y="46934"/>
                  </a:lnTo>
                  <a:lnTo>
                    <a:pt x="0" y="27812"/>
                  </a:lnTo>
                  <a:lnTo>
                    <a:pt x="8315" y="8691"/>
                  </a:lnTo>
                  <a:lnTo>
                    <a:pt x="33260" y="0"/>
                  </a:lnTo>
                  <a:lnTo>
                    <a:pt x="2345514" y="0"/>
                  </a:lnTo>
                  <a:lnTo>
                    <a:pt x="2371758" y="8691"/>
                  </a:lnTo>
                  <a:lnTo>
                    <a:pt x="2380505" y="27812"/>
                  </a:lnTo>
                  <a:lnTo>
                    <a:pt x="2371758" y="46934"/>
                  </a:lnTo>
                  <a:lnTo>
                    <a:pt x="2345514" y="55625"/>
                  </a:lnTo>
                  <a:close/>
                </a:path>
              </a:pathLst>
            </a:custGeom>
            <a:solidFill>
              <a:srgbClr val="173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15374" y="2449202"/>
            <a:ext cx="201358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Mentor</a:t>
            </a:r>
            <a:r>
              <a:rPr sz="1200" spc="7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Screen</a:t>
            </a:r>
            <a:r>
              <a:rPr sz="1200" spc="8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will</a:t>
            </a:r>
            <a:r>
              <a:rPr sz="1200" spc="8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20">
                <a:solidFill>
                  <a:srgbClr val="17336B"/>
                </a:solidFill>
                <a:latin typeface="Tahoma"/>
                <a:cs typeface="Tahoma"/>
              </a:rPr>
              <a:t>have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features</a:t>
            </a:r>
            <a:r>
              <a:rPr sz="1200" spc="5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such</a:t>
            </a:r>
            <a:r>
              <a:rPr sz="1200" spc="55">
                <a:solidFill>
                  <a:srgbClr val="17336B"/>
                </a:solidFill>
                <a:latin typeface="Tahoma"/>
                <a:cs typeface="Tahoma"/>
              </a:rPr>
              <a:t> as</a:t>
            </a:r>
            <a:r>
              <a:rPr sz="1200" spc="6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20">
                <a:solidFill>
                  <a:srgbClr val="17336B"/>
                </a:solidFill>
                <a:latin typeface="Tahoma"/>
                <a:cs typeface="Tahoma"/>
              </a:rPr>
              <a:t>they </a:t>
            </a:r>
            <a:r>
              <a:rPr sz="1200" spc="60">
                <a:solidFill>
                  <a:srgbClr val="17336B"/>
                </a:solidFill>
                <a:latin typeface="Tahoma"/>
                <a:cs typeface="Tahoma"/>
              </a:rPr>
              <a:t>can</a:t>
            </a:r>
            <a:r>
              <a:rPr sz="1200" spc="10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choose</a:t>
            </a:r>
            <a:r>
              <a:rPr sz="1200" spc="10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17336B"/>
                </a:solidFill>
                <a:latin typeface="Tahoma"/>
                <a:cs typeface="Tahoma"/>
              </a:rPr>
              <a:t>mentees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with</a:t>
            </a:r>
            <a:r>
              <a:rPr sz="1200" spc="4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whom</a:t>
            </a:r>
            <a:r>
              <a:rPr sz="1200" spc="4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they</a:t>
            </a:r>
            <a:r>
              <a:rPr sz="1200" spc="4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17336B"/>
                </a:solidFill>
                <a:latin typeface="Tahoma"/>
                <a:cs typeface="Tahoma"/>
              </a:rPr>
              <a:t>align </a:t>
            </a:r>
            <a:r>
              <a:rPr sz="1200" spc="55">
                <a:solidFill>
                  <a:srgbClr val="17336B"/>
                </a:solidFill>
                <a:latin typeface="Tahoma"/>
                <a:cs typeface="Tahoma"/>
              </a:rPr>
              <a:t>and</a:t>
            </a:r>
            <a:r>
              <a:rPr sz="1200" spc="1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want</a:t>
            </a:r>
            <a:r>
              <a:rPr sz="1200" spc="2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to</a:t>
            </a:r>
            <a:r>
              <a:rPr sz="1200" spc="2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17336B"/>
                </a:solidFill>
                <a:latin typeface="Tahoma"/>
                <a:cs typeface="Tahoma"/>
              </a:rPr>
              <a:t>mentor.</a:t>
            </a:r>
            <a:endParaRPr sz="1200">
              <a:latin typeface="Tahoma"/>
              <a:cs typeface="Tahoma"/>
            </a:endParaRPr>
          </a:p>
          <a:p>
            <a:pPr marL="332740" marR="181610" indent="-320675">
              <a:lnSpc>
                <a:spcPct val="10000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Mentor</a:t>
            </a:r>
            <a:r>
              <a:rPr sz="1200" spc="5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will</a:t>
            </a:r>
            <a:r>
              <a:rPr sz="1200" spc="5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get</a:t>
            </a:r>
            <a:r>
              <a:rPr sz="1200" spc="5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30">
                <a:solidFill>
                  <a:srgbClr val="17336B"/>
                </a:solidFill>
                <a:latin typeface="Tahoma"/>
                <a:cs typeface="Tahoma"/>
              </a:rPr>
              <a:t>an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option</a:t>
            </a:r>
            <a:r>
              <a:rPr sz="1200" spc="8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to</a:t>
            </a:r>
            <a:r>
              <a:rPr sz="1200" spc="8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45">
                <a:solidFill>
                  <a:srgbClr val="17336B"/>
                </a:solidFill>
                <a:latin typeface="Tahoma"/>
                <a:cs typeface="Tahoma"/>
              </a:rPr>
              <a:t>accept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request</a:t>
            </a:r>
            <a:r>
              <a:rPr sz="1200" spc="13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from</a:t>
            </a:r>
            <a:r>
              <a:rPr sz="1200" spc="13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17336B"/>
                </a:solidFill>
                <a:latin typeface="Tahoma"/>
                <a:cs typeface="Tahoma"/>
              </a:rPr>
              <a:t>mentee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13150" y="2449202"/>
            <a:ext cx="202120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Mentee</a:t>
            </a:r>
            <a:r>
              <a:rPr sz="1200" spc="8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screen</a:t>
            </a:r>
            <a:r>
              <a:rPr sz="12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will</a:t>
            </a:r>
            <a:r>
              <a:rPr sz="1200" spc="8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20">
                <a:solidFill>
                  <a:srgbClr val="17336B"/>
                </a:solidFill>
                <a:latin typeface="Tahoma"/>
                <a:cs typeface="Tahoma"/>
              </a:rPr>
              <a:t>have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details</a:t>
            </a:r>
            <a:r>
              <a:rPr sz="1200" spc="11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55">
                <a:solidFill>
                  <a:srgbClr val="17336B"/>
                </a:solidFill>
                <a:latin typeface="Tahoma"/>
                <a:cs typeface="Tahoma"/>
              </a:rPr>
              <a:t>of</a:t>
            </a:r>
            <a:r>
              <a:rPr sz="1200" spc="114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mentors</a:t>
            </a:r>
            <a:r>
              <a:rPr sz="1200" spc="114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30">
                <a:solidFill>
                  <a:srgbClr val="17336B"/>
                </a:solidFill>
                <a:latin typeface="Tahoma"/>
                <a:cs typeface="Tahoma"/>
              </a:rPr>
              <a:t>and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areas</a:t>
            </a:r>
            <a:r>
              <a:rPr sz="1200" spc="5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in</a:t>
            </a:r>
            <a:r>
              <a:rPr sz="1200" spc="5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which</a:t>
            </a:r>
            <a:r>
              <a:rPr sz="1200" spc="5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20">
                <a:solidFill>
                  <a:srgbClr val="17336B"/>
                </a:solidFill>
                <a:latin typeface="Tahoma"/>
                <a:cs typeface="Tahoma"/>
              </a:rPr>
              <a:t>they</a:t>
            </a:r>
            <a:r>
              <a:rPr sz="1200" spc="50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want</a:t>
            </a:r>
            <a:r>
              <a:rPr sz="1200" spc="10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to</a:t>
            </a:r>
            <a:r>
              <a:rPr sz="1200" spc="10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expand</a:t>
            </a:r>
            <a:r>
              <a:rPr sz="1200" spc="10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17336B"/>
                </a:solidFill>
                <a:latin typeface="Tahoma"/>
                <a:cs typeface="Tahoma"/>
              </a:rPr>
              <a:t>their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skill</a:t>
            </a:r>
            <a:r>
              <a:rPr sz="1200" spc="-1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20">
                <a:solidFill>
                  <a:srgbClr val="17336B"/>
                </a:solidFill>
                <a:latin typeface="Tahoma"/>
                <a:cs typeface="Tahoma"/>
              </a:rPr>
              <a:t>set.</a:t>
            </a:r>
            <a:endParaRPr sz="1200">
              <a:latin typeface="Tahoma"/>
              <a:cs typeface="Tahoma"/>
            </a:endParaRPr>
          </a:p>
          <a:p>
            <a:pPr marL="332740" marR="17145" indent="-320675">
              <a:lnSpc>
                <a:spcPct val="10000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Mentee</a:t>
            </a:r>
            <a:r>
              <a:rPr sz="1200" spc="4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will</a:t>
            </a:r>
            <a:r>
              <a:rPr sz="1200" spc="4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50">
                <a:solidFill>
                  <a:srgbClr val="17336B"/>
                </a:solidFill>
                <a:latin typeface="Tahoma"/>
                <a:cs typeface="Tahoma"/>
              </a:rPr>
              <a:t>be</a:t>
            </a:r>
            <a:r>
              <a:rPr sz="1200" spc="4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able</a:t>
            </a:r>
            <a:r>
              <a:rPr sz="1200" spc="4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25">
                <a:solidFill>
                  <a:srgbClr val="17336B"/>
                </a:solidFill>
                <a:latin typeface="Tahoma"/>
                <a:cs typeface="Tahoma"/>
              </a:rPr>
              <a:t>to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send</a:t>
            </a:r>
            <a:r>
              <a:rPr sz="1200" spc="75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request</a:t>
            </a:r>
            <a:r>
              <a:rPr sz="1200" spc="8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17336B"/>
                </a:solidFill>
                <a:latin typeface="Tahoma"/>
                <a:cs typeface="Tahoma"/>
              </a:rPr>
              <a:t>to</a:t>
            </a:r>
            <a:r>
              <a:rPr sz="1200" spc="80">
                <a:solidFill>
                  <a:srgbClr val="17336B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17336B"/>
                </a:solidFill>
                <a:latin typeface="Tahoma"/>
                <a:cs typeface="Tahoma"/>
              </a:rPr>
              <a:t>mentor.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5505">
              <a:lnSpc>
                <a:spcPct val="100000"/>
              </a:lnSpc>
              <a:spcBef>
                <a:spcPts val="100"/>
              </a:spcBef>
            </a:pPr>
            <a:r>
              <a:rPr sz="2000" spc="-35"/>
              <a:t>Wireframing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1276612" y="844050"/>
            <a:ext cx="2731135" cy="4236720"/>
            <a:chOff x="1276612" y="844050"/>
            <a:chExt cx="2731135" cy="4236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975" y="844050"/>
              <a:ext cx="1864224" cy="399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1374" y="3741599"/>
              <a:ext cx="1793875" cy="1334135"/>
            </a:xfrm>
            <a:custGeom>
              <a:avLst/>
              <a:gdLst/>
              <a:ahLst/>
              <a:cxnLst/>
              <a:rect l="l" t="t" r="r" b="b"/>
              <a:pathLst>
                <a:path w="1793875" h="1334135">
                  <a:moveTo>
                    <a:pt x="0" y="0"/>
                  </a:moveTo>
                  <a:lnTo>
                    <a:pt x="0" y="1334049"/>
                  </a:lnTo>
                  <a:lnTo>
                    <a:pt x="1793699" y="1334049"/>
                  </a:lnTo>
                  <a:lnTo>
                    <a:pt x="1793699" y="11530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59342" y="48514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59342" y="48514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65902" y="1510945"/>
            <a:ext cx="1627349" cy="219290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</a:pPr>
            <a:endParaRPr lang="en-US" sz="1400">
              <a:latin typeface="Tahoma"/>
              <a:cs typeface="Tahoma"/>
            </a:endParaRPr>
          </a:p>
          <a:p>
            <a:pPr marL="12700" marR="5080">
              <a:spcBef>
                <a:spcPts val="100"/>
              </a:spcBef>
            </a:pPr>
            <a:r>
              <a:rPr sz="1400">
                <a:latin typeface="Tahoma"/>
                <a:cs typeface="Tahoma"/>
              </a:rPr>
              <a:t>As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sz="1400" err="1">
                <a:latin typeface="Tahoma"/>
                <a:cs typeface="Tahoma"/>
              </a:rPr>
              <a:t>linkedin</a:t>
            </a:r>
            <a:r>
              <a:rPr sz="1400" spc="55">
                <a:latin typeface="Tahoma"/>
                <a:cs typeface="Tahoma"/>
              </a:rPr>
              <a:t> </a:t>
            </a:r>
            <a:r>
              <a:rPr lang="en-US" sz="1400" spc="-10">
                <a:latin typeface="Tahoma"/>
                <a:cs typeface="Tahoma"/>
              </a:rPr>
              <a:t>screen </a:t>
            </a:r>
            <a:r>
              <a:rPr lang="en-US" sz="1400" spc="60">
                <a:latin typeface="Tahoma"/>
                <a:cs typeface="Tahoma"/>
              </a:rPr>
              <a:t>already</a:t>
            </a:r>
            <a:r>
              <a:rPr sz="1400" spc="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has</a:t>
            </a:r>
            <a:r>
              <a:rPr sz="1400" spc="1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lot</a:t>
            </a:r>
            <a:r>
              <a:rPr sz="1400" spc="15">
                <a:latin typeface="Tahoma"/>
                <a:cs typeface="Tahoma"/>
              </a:rPr>
              <a:t> </a:t>
            </a:r>
            <a:r>
              <a:rPr sz="1400" spc="40">
                <a:latin typeface="Tahoma"/>
                <a:cs typeface="Tahoma"/>
              </a:rPr>
              <a:t>of </a:t>
            </a:r>
            <a:r>
              <a:rPr sz="1400">
                <a:latin typeface="Tahoma"/>
                <a:cs typeface="Tahoma"/>
              </a:rPr>
              <a:t>options,</a:t>
            </a:r>
            <a:r>
              <a:rPr sz="1400" spc="-25">
                <a:latin typeface="Tahoma"/>
                <a:cs typeface="Tahoma"/>
              </a:rPr>
              <a:t> </a:t>
            </a:r>
            <a:r>
              <a:rPr sz="1400" err="1">
                <a:latin typeface="Tahoma"/>
                <a:cs typeface="Tahoma"/>
              </a:rPr>
              <a:t>i</a:t>
            </a:r>
            <a:r>
              <a:rPr sz="1400" spc="-2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don't </a:t>
            </a:r>
            <a:r>
              <a:rPr sz="1400">
                <a:latin typeface="Tahoma"/>
                <a:cs typeface="Tahoma"/>
              </a:rPr>
              <a:t>want</a:t>
            </a:r>
            <a:r>
              <a:rPr sz="1400" spc="40">
                <a:latin typeface="Tahoma"/>
                <a:cs typeface="Tahoma"/>
              </a:rPr>
              <a:t> </a:t>
            </a:r>
            <a:r>
              <a:rPr sz="1400" spc="90">
                <a:latin typeface="Tahoma"/>
                <a:cs typeface="Tahoma"/>
              </a:rPr>
              <a:t>my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users</a:t>
            </a:r>
            <a:r>
              <a:rPr sz="1400" spc="45">
                <a:latin typeface="Tahoma"/>
                <a:cs typeface="Tahoma"/>
              </a:rPr>
              <a:t> </a:t>
            </a:r>
            <a:r>
              <a:rPr sz="1400" spc="-25">
                <a:latin typeface="Tahoma"/>
                <a:cs typeface="Tahoma"/>
              </a:rPr>
              <a:t>to </a:t>
            </a:r>
            <a:r>
              <a:rPr sz="1400">
                <a:latin typeface="Tahoma"/>
                <a:cs typeface="Tahoma"/>
              </a:rPr>
              <a:t>get</a:t>
            </a:r>
            <a:r>
              <a:rPr sz="1400" spc="6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confused, </a:t>
            </a:r>
            <a:r>
              <a:rPr sz="1400" spc="50">
                <a:latin typeface="Tahoma"/>
                <a:cs typeface="Tahoma"/>
              </a:rPr>
              <a:t>Hence</a:t>
            </a:r>
            <a:r>
              <a:rPr sz="1400" spc="-65">
                <a:latin typeface="Tahoma"/>
                <a:cs typeface="Tahoma"/>
              </a:rPr>
              <a:t> </a:t>
            </a:r>
            <a:r>
              <a:rPr lang="en-US" sz="1400" spc="-65">
                <a:latin typeface="Tahoma"/>
                <a:cs typeface="Tahoma"/>
              </a:rPr>
              <a:t>I </a:t>
            </a:r>
            <a:r>
              <a:rPr sz="1400" spc="80">
                <a:latin typeface="Tahoma"/>
                <a:cs typeface="Tahoma"/>
              </a:rPr>
              <a:t>am </a:t>
            </a:r>
            <a:r>
              <a:rPr sz="1400" spc="55">
                <a:latin typeface="Tahoma"/>
                <a:cs typeface="Tahoma"/>
              </a:rPr>
              <a:t>adding</a:t>
            </a:r>
            <a:r>
              <a:rPr sz="1400" spc="-6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toggle </a:t>
            </a:r>
            <a:r>
              <a:rPr sz="1400">
                <a:latin typeface="Tahoma"/>
                <a:cs typeface="Tahoma"/>
              </a:rPr>
              <a:t>button</a:t>
            </a:r>
            <a:r>
              <a:rPr sz="1400" spc="135">
                <a:latin typeface="Tahoma"/>
                <a:cs typeface="Tahoma"/>
              </a:rPr>
              <a:t> </a:t>
            </a:r>
            <a:r>
              <a:rPr sz="1400" spc="-25">
                <a:latin typeface="Tahoma"/>
                <a:cs typeface="Tahoma"/>
              </a:rPr>
              <a:t>for </a:t>
            </a:r>
            <a:r>
              <a:rPr sz="1400" spc="-10">
                <a:latin typeface="Tahoma"/>
                <a:cs typeface="Tahoma"/>
              </a:rPr>
              <a:t>mentorship</a:t>
            </a:r>
            <a:r>
              <a:rPr sz="1400" spc="50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feature</a:t>
            </a:r>
            <a:r>
              <a:rPr lang="en-US" sz="1400" spc="-10">
                <a:latin typeface="Tahoma"/>
                <a:cs typeface="Tahoma"/>
              </a:rPr>
              <a:t>.</a:t>
            </a:r>
          </a:p>
          <a:p>
            <a:pPr marL="12700" marR="5080">
              <a:spcBef>
                <a:spcPts val="100"/>
              </a:spcBef>
            </a:pPr>
            <a:endParaRPr lang="en-US" sz="1400" spc="-1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4844" y="1287497"/>
            <a:ext cx="1485612" cy="219290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</a:pPr>
            <a:endParaRPr lang="en-US" sz="1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Tahoma"/>
                <a:cs typeface="Tahoma"/>
              </a:rPr>
              <a:t>As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 spc="50">
                <a:latin typeface="Tahoma"/>
                <a:cs typeface="Tahoma"/>
              </a:rPr>
              <a:t>soon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 spc="30">
                <a:latin typeface="Tahoma"/>
                <a:cs typeface="Tahoma"/>
              </a:rPr>
              <a:t>as </a:t>
            </a:r>
            <a:r>
              <a:rPr sz="1400">
                <a:latin typeface="Tahoma"/>
                <a:cs typeface="Tahoma"/>
              </a:rPr>
              <a:t>users</a:t>
            </a:r>
            <a:r>
              <a:rPr sz="1400" spc="10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switched </a:t>
            </a:r>
            <a:r>
              <a:rPr sz="1400">
                <a:latin typeface="Tahoma"/>
                <a:cs typeface="Tahoma"/>
              </a:rPr>
              <a:t>to</a:t>
            </a:r>
            <a:r>
              <a:rPr sz="1400" spc="15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mentorship </a:t>
            </a:r>
            <a:r>
              <a:rPr sz="1400">
                <a:latin typeface="Tahoma"/>
                <a:cs typeface="Tahoma"/>
              </a:rPr>
              <a:t>feature,</a:t>
            </a:r>
            <a:r>
              <a:rPr sz="1400" spc="5">
                <a:latin typeface="Tahoma"/>
                <a:cs typeface="Tahoma"/>
              </a:rPr>
              <a:t> </a:t>
            </a:r>
            <a:r>
              <a:rPr sz="1400" spc="-20">
                <a:latin typeface="Tahoma"/>
                <a:cs typeface="Tahoma"/>
              </a:rPr>
              <a:t>they </a:t>
            </a:r>
            <a:r>
              <a:rPr sz="1400">
                <a:latin typeface="Tahoma"/>
                <a:cs typeface="Tahoma"/>
              </a:rPr>
              <a:t>will</a:t>
            </a:r>
            <a:r>
              <a:rPr sz="1400" spc="-80">
                <a:latin typeface="Tahoma"/>
                <a:cs typeface="Tahoma"/>
              </a:rPr>
              <a:t> </a:t>
            </a:r>
            <a:r>
              <a:rPr sz="1400" spc="35">
                <a:latin typeface="Tahoma"/>
                <a:cs typeface="Tahoma"/>
              </a:rPr>
              <a:t>be </a:t>
            </a:r>
            <a:r>
              <a:rPr sz="1400" spc="50">
                <a:latin typeface="Tahoma"/>
                <a:cs typeface="Tahoma"/>
              </a:rPr>
              <a:t>onboarded </a:t>
            </a:r>
            <a:r>
              <a:rPr sz="1400">
                <a:latin typeface="Tahoma"/>
                <a:cs typeface="Tahoma"/>
              </a:rPr>
              <a:t>with</a:t>
            </a:r>
            <a:r>
              <a:rPr sz="1400" spc="-6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short</a:t>
            </a:r>
            <a:r>
              <a:rPr sz="1400" spc="50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intro</a:t>
            </a:r>
            <a:r>
              <a:rPr sz="1400" spc="3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to</a:t>
            </a:r>
            <a:r>
              <a:rPr sz="1400" spc="3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how</a:t>
            </a:r>
            <a:r>
              <a:rPr sz="1400" spc="35">
                <a:latin typeface="Tahoma"/>
                <a:cs typeface="Tahoma"/>
              </a:rPr>
              <a:t> </a:t>
            </a:r>
            <a:r>
              <a:rPr sz="1400" spc="-25">
                <a:latin typeface="Tahoma"/>
                <a:cs typeface="Tahoma"/>
              </a:rPr>
              <a:t>to </a:t>
            </a:r>
            <a:r>
              <a:rPr sz="1400">
                <a:latin typeface="Tahoma"/>
                <a:cs typeface="Tahoma"/>
              </a:rPr>
              <a:t>use</a:t>
            </a:r>
            <a:r>
              <a:rPr sz="1400" spc="25">
                <a:latin typeface="Tahoma"/>
                <a:cs typeface="Tahoma"/>
              </a:rPr>
              <a:t> </a:t>
            </a:r>
            <a:r>
              <a:rPr sz="1400" spc="-25">
                <a:latin typeface="Tahoma"/>
                <a:cs typeface="Tahoma"/>
              </a:rPr>
              <a:t>the</a:t>
            </a:r>
            <a:r>
              <a:rPr sz="1400" spc="500">
                <a:latin typeface="Tahoma"/>
                <a:cs typeface="Tahoma"/>
              </a:rPr>
              <a:t> </a:t>
            </a:r>
            <a:r>
              <a:rPr sz="1400" spc="-10">
                <a:latin typeface="Tahoma"/>
                <a:cs typeface="Tahoma"/>
              </a:rPr>
              <a:t>feature</a:t>
            </a:r>
            <a:r>
              <a:rPr lang="en-US" sz="1400" spc="-10">
                <a:latin typeface="Tahoma"/>
                <a:cs typeface="Tahoma"/>
              </a:rPr>
              <a:t>.</a:t>
            </a:r>
          </a:p>
          <a:p>
            <a:pPr marL="12700" marR="5080">
              <a:spcBef>
                <a:spcPts val="100"/>
              </a:spcBef>
            </a:pPr>
            <a:endParaRPr lang="en-US" sz="1400" spc="-1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22912" y="844025"/>
            <a:ext cx="2777490" cy="4236720"/>
            <a:chOff x="5222912" y="844025"/>
            <a:chExt cx="2777490" cy="42367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2912" y="844025"/>
              <a:ext cx="1864224" cy="39935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55024" y="3582944"/>
              <a:ext cx="1840864" cy="1492885"/>
            </a:xfrm>
            <a:custGeom>
              <a:avLst/>
              <a:gdLst/>
              <a:ahLst/>
              <a:cxnLst/>
              <a:rect l="l" t="t" r="r" b="b"/>
              <a:pathLst>
                <a:path w="1840865" h="1492885">
                  <a:moveTo>
                    <a:pt x="0" y="1311749"/>
                  </a:moveTo>
                  <a:lnTo>
                    <a:pt x="0" y="1492722"/>
                  </a:lnTo>
                  <a:lnTo>
                    <a:pt x="1840499" y="1492722"/>
                  </a:lnTo>
                  <a:lnTo>
                    <a:pt x="184049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39292" y="48514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39292" y="48514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625" rIns="0" bIns="0" rtlCol="0">
            <a:spAutoFit/>
          </a:bodyPr>
          <a:lstStyle/>
          <a:p>
            <a:pPr marL="2135505">
              <a:lnSpc>
                <a:spcPct val="100000"/>
              </a:lnSpc>
              <a:spcBef>
                <a:spcPts val="100"/>
              </a:spcBef>
            </a:pPr>
            <a:r>
              <a:rPr sz="2000" spc="-35"/>
              <a:t>Wireframing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4200" y="803212"/>
            <a:ext cx="1855499" cy="3974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1000" y="803200"/>
            <a:ext cx="1855500" cy="39748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0033" y="1794963"/>
            <a:ext cx="1243773" cy="152092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60">
                <a:latin typeface="Tahoma"/>
                <a:cs typeface="Tahoma"/>
              </a:rPr>
              <a:t>We</a:t>
            </a:r>
            <a:r>
              <a:rPr sz="1400" spc="-8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will</a:t>
            </a:r>
            <a:r>
              <a:rPr sz="1400" spc="-70">
                <a:latin typeface="Tahoma"/>
                <a:cs typeface="Tahoma"/>
              </a:rPr>
              <a:t> </a:t>
            </a:r>
            <a:r>
              <a:rPr sz="1400" spc="-20">
                <a:latin typeface="Tahoma"/>
                <a:cs typeface="Tahoma"/>
              </a:rPr>
              <a:t>show </a:t>
            </a:r>
            <a:r>
              <a:rPr sz="1400">
                <a:latin typeface="Tahoma"/>
                <a:cs typeface="Tahoma"/>
              </a:rPr>
              <a:t>both</a:t>
            </a:r>
            <a:r>
              <a:rPr sz="1400" spc="105">
                <a:latin typeface="Tahoma"/>
                <a:cs typeface="Tahoma"/>
              </a:rPr>
              <a:t> </a:t>
            </a:r>
            <a:r>
              <a:rPr sz="1400" spc="-25">
                <a:latin typeface="Tahoma"/>
                <a:cs typeface="Tahoma"/>
              </a:rPr>
              <a:t>the </a:t>
            </a:r>
            <a:r>
              <a:rPr sz="1400">
                <a:latin typeface="Tahoma"/>
                <a:cs typeface="Tahoma"/>
              </a:rPr>
              <a:t>feature</a:t>
            </a:r>
            <a:r>
              <a:rPr sz="1400" spc="165">
                <a:latin typeface="Tahoma"/>
                <a:cs typeface="Tahoma"/>
              </a:rPr>
              <a:t> </a:t>
            </a:r>
            <a:r>
              <a:rPr sz="1400" spc="-25">
                <a:latin typeface="Tahoma"/>
                <a:cs typeface="Tahoma"/>
              </a:rPr>
              <a:t>i.e </a:t>
            </a:r>
            <a:r>
              <a:rPr sz="1400" b="1">
                <a:latin typeface="Tahoma"/>
                <a:cs typeface="Tahoma"/>
              </a:rPr>
              <a:t>Mentor</a:t>
            </a:r>
            <a:r>
              <a:rPr sz="1400" b="1" spc="195">
                <a:latin typeface="Tahoma"/>
                <a:cs typeface="Tahoma"/>
              </a:rPr>
              <a:t> </a:t>
            </a:r>
            <a:r>
              <a:rPr sz="1400" b="1" spc="40">
                <a:latin typeface="Tahoma"/>
                <a:cs typeface="Tahoma"/>
              </a:rPr>
              <a:t>and </a:t>
            </a:r>
            <a:r>
              <a:rPr sz="1400" b="1">
                <a:latin typeface="Tahoma"/>
                <a:cs typeface="Tahoma"/>
              </a:rPr>
              <a:t>Mentee</a:t>
            </a:r>
            <a:r>
              <a:rPr sz="1400" b="1" spc="185">
                <a:latin typeface="Tahoma"/>
                <a:cs typeface="Tahoma"/>
              </a:rPr>
              <a:t> </a:t>
            </a:r>
            <a:r>
              <a:rPr sz="1400" b="1" spc="25">
                <a:latin typeface="Tahoma"/>
                <a:cs typeface="Tahoma"/>
              </a:rPr>
              <a:t>on </a:t>
            </a:r>
            <a:r>
              <a:rPr sz="1400" b="1" spc="40">
                <a:latin typeface="Tahoma"/>
                <a:cs typeface="Tahoma"/>
              </a:rPr>
              <a:t>onboarding </a:t>
            </a:r>
            <a:r>
              <a:rPr sz="1400" b="1" spc="-10">
                <a:latin typeface="Tahoma"/>
                <a:cs typeface="Tahoma"/>
              </a:rPr>
              <a:t>screen</a:t>
            </a:r>
            <a:endParaRPr sz="1400" b="1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2725" y="1925013"/>
            <a:ext cx="1408526" cy="874598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180">
                <a:latin typeface="Tahoma"/>
                <a:cs typeface="Tahoma"/>
              </a:rPr>
              <a:t>I</a:t>
            </a:r>
            <a:r>
              <a:rPr lang="en-US" sz="1400" spc="-60">
                <a:latin typeface="Tahoma"/>
                <a:cs typeface="Tahoma"/>
              </a:rPr>
              <a:t> </a:t>
            </a:r>
            <a:r>
              <a:rPr sz="1400" spc="-60">
                <a:latin typeface="Tahoma"/>
                <a:cs typeface="Tahoma"/>
              </a:rPr>
              <a:t> </a:t>
            </a:r>
            <a:r>
              <a:rPr sz="1400" spc="105">
                <a:latin typeface="Tahoma"/>
                <a:cs typeface="Tahoma"/>
              </a:rPr>
              <a:t>am</a:t>
            </a:r>
            <a:r>
              <a:rPr sz="1400" spc="-55">
                <a:latin typeface="Tahoma"/>
                <a:cs typeface="Tahoma"/>
              </a:rPr>
              <a:t> </a:t>
            </a:r>
            <a:r>
              <a:rPr sz="1400" b="1" spc="-10">
                <a:latin typeface="Tahoma"/>
                <a:cs typeface="Tahoma"/>
              </a:rPr>
              <a:t>allowing </a:t>
            </a:r>
            <a:r>
              <a:rPr sz="1400" b="1">
                <a:latin typeface="Tahoma"/>
                <a:cs typeface="Tahoma"/>
              </a:rPr>
              <a:t>user</a:t>
            </a:r>
            <a:r>
              <a:rPr sz="1400" b="1" spc="60">
                <a:latin typeface="Tahoma"/>
                <a:cs typeface="Tahoma"/>
              </a:rPr>
              <a:t> </a:t>
            </a:r>
            <a:r>
              <a:rPr sz="1400" b="1">
                <a:latin typeface="Tahoma"/>
                <a:cs typeface="Tahoma"/>
              </a:rPr>
              <a:t>to</a:t>
            </a:r>
            <a:r>
              <a:rPr sz="1400" b="1" spc="60">
                <a:latin typeface="Tahoma"/>
                <a:cs typeface="Tahoma"/>
              </a:rPr>
              <a:t> </a:t>
            </a:r>
            <a:r>
              <a:rPr sz="1400" b="1">
                <a:latin typeface="Tahoma"/>
                <a:cs typeface="Tahoma"/>
              </a:rPr>
              <a:t>enter</a:t>
            </a:r>
            <a:r>
              <a:rPr sz="1400" b="1" spc="65">
                <a:latin typeface="Tahoma"/>
                <a:cs typeface="Tahoma"/>
              </a:rPr>
              <a:t> </a:t>
            </a:r>
            <a:r>
              <a:rPr sz="1400" b="1" spc="40">
                <a:latin typeface="Tahoma"/>
                <a:cs typeface="Tahoma"/>
              </a:rPr>
              <a:t>as </a:t>
            </a:r>
            <a:r>
              <a:rPr sz="1400" b="1">
                <a:latin typeface="Tahoma"/>
                <a:cs typeface="Tahoma"/>
              </a:rPr>
              <a:t>Mentor</a:t>
            </a:r>
            <a:r>
              <a:rPr sz="1400" b="1" spc="70">
                <a:latin typeface="Tahoma"/>
                <a:cs typeface="Tahoma"/>
              </a:rPr>
              <a:t> </a:t>
            </a:r>
            <a:r>
              <a:rPr sz="1400" b="1" spc="55">
                <a:latin typeface="Tahoma"/>
                <a:cs typeface="Tahoma"/>
              </a:rPr>
              <a:t>or</a:t>
            </a:r>
            <a:r>
              <a:rPr sz="1400" b="1" spc="70">
                <a:latin typeface="Tahoma"/>
                <a:cs typeface="Tahoma"/>
              </a:rPr>
              <a:t> </a:t>
            </a:r>
            <a:r>
              <a:rPr sz="1400" b="1" spc="-10">
                <a:latin typeface="Tahoma"/>
                <a:cs typeface="Tahoma"/>
              </a:rPr>
              <a:t>Mentee</a:t>
            </a:r>
            <a:endParaRPr sz="1400" b="1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659699"/>
            <a:ext cx="224154" cy="537210"/>
          </a:xfrm>
          <a:custGeom>
            <a:avLst/>
            <a:gdLst/>
            <a:ahLst/>
            <a:cxnLst/>
            <a:rect l="l" t="t" r="r" b="b"/>
            <a:pathLst>
              <a:path w="224154" h="537210">
                <a:moveTo>
                  <a:pt x="0" y="0"/>
                </a:moveTo>
                <a:lnTo>
                  <a:pt x="223599" y="0"/>
                </a:lnTo>
                <a:lnTo>
                  <a:pt x="223599" y="536699"/>
                </a:lnTo>
              </a:path>
            </a:pathLst>
          </a:custGeom>
          <a:ln w="9524">
            <a:solidFill>
              <a:srgbClr val="66BE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9250" y="2571750"/>
            <a:ext cx="1372235" cy="280035"/>
          </a:xfrm>
          <a:custGeom>
            <a:avLst/>
            <a:gdLst/>
            <a:ahLst/>
            <a:cxnLst/>
            <a:rect l="l" t="t" r="r" b="b"/>
            <a:pathLst>
              <a:path w="1372235" h="280035">
                <a:moveTo>
                  <a:pt x="1232399" y="279599"/>
                </a:moveTo>
                <a:lnTo>
                  <a:pt x="1232399" y="209699"/>
                </a:lnTo>
                <a:lnTo>
                  <a:pt x="0" y="209699"/>
                </a:lnTo>
                <a:lnTo>
                  <a:pt x="0" y="69899"/>
                </a:lnTo>
                <a:lnTo>
                  <a:pt x="1232399" y="69899"/>
                </a:lnTo>
                <a:lnTo>
                  <a:pt x="1232399" y="0"/>
                </a:lnTo>
                <a:lnTo>
                  <a:pt x="1372199" y="139799"/>
                </a:lnTo>
                <a:lnTo>
                  <a:pt x="1232399" y="2795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97424" y="2381662"/>
            <a:ext cx="923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Tahoma"/>
                <a:cs typeface="Tahoma"/>
              </a:rPr>
              <a:t>Clicks</a:t>
            </a:r>
            <a:r>
              <a:rPr sz="1400" spc="130">
                <a:latin typeface="Tahoma"/>
                <a:cs typeface="Tahoma"/>
              </a:rPr>
              <a:t> </a:t>
            </a:r>
            <a:r>
              <a:rPr sz="1400" spc="-20">
                <a:latin typeface="Tahoma"/>
                <a:cs typeface="Tahoma"/>
              </a:rPr>
              <a:t>Next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9955">
              <a:lnSpc>
                <a:spcPct val="100000"/>
              </a:lnSpc>
              <a:spcBef>
                <a:spcPts val="100"/>
              </a:spcBef>
            </a:pPr>
            <a:r>
              <a:rPr sz="2000" spc="-45"/>
              <a:t>Wireframing</a:t>
            </a:r>
            <a:r>
              <a:rPr sz="2000" spc="-70"/>
              <a:t> </a:t>
            </a:r>
            <a:r>
              <a:rPr sz="2000" spc="65"/>
              <a:t>-</a:t>
            </a:r>
            <a:r>
              <a:rPr sz="2000" spc="-70"/>
              <a:t> </a:t>
            </a:r>
            <a:r>
              <a:rPr sz="2000"/>
              <a:t>Mentee</a:t>
            </a:r>
            <a:r>
              <a:rPr sz="2000" spc="-70"/>
              <a:t> </a:t>
            </a:r>
            <a:r>
              <a:rPr sz="2000" spc="70"/>
              <a:t>Screen</a:t>
            </a:r>
            <a:endParaRPr sz="2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998166" y="1192821"/>
            <a:ext cx="4055373" cy="3034164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 anchor="t">
            <a:spAutoFit/>
          </a:bodyPr>
          <a:lstStyle/>
          <a:p>
            <a:pPr marL="12700" marR="93345">
              <a:lnSpc>
                <a:spcPct val="100000"/>
              </a:lnSpc>
              <a:spcBef>
                <a:spcPts val="100"/>
              </a:spcBef>
            </a:pPr>
            <a:r>
              <a:rPr lang="en-US" spc="50"/>
              <a:t>Once</a:t>
            </a:r>
            <a:r>
              <a:t> the user clicks </a:t>
            </a:r>
            <a:r>
              <a:rPr spc="50"/>
              <a:t>on</a:t>
            </a:r>
            <a:r>
              <a:t> Mentee. </a:t>
            </a:r>
            <a:r>
              <a:rPr spc="-180"/>
              <a:t>I</a:t>
            </a:r>
            <a:r>
              <a:t> </a:t>
            </a:r>
            <a:r>
              <a:rPr spc="105"/>
              <a:t>am</a:t>
            </a:r>
            <a:r>
              <a:t> </a:t>
            </a:r>
            <a:r>
              <a:rPr b="1" spc="-10"/>
              <a:t>offering </a:t>
            </a:r>
            <a:r>
              <a:rPr b="1"/>
              <a:t>two</a:t>
            </a:r>
            <a:r>
              <a:rPr b="1" spc="135"/>
              <a:t> </a:t>
            </a:r>
            <a:r>
              <a:rPr b="1"/>
              <a:t>feature</a:t>
            </a:r>
            <a:r>
              <a:rPr b="1" spc="140"/>
              <a:t> </a:t>
            </a:r>
            <a:r>
              <a:rPr b="1"/>
              <a:t>for</a:t>
            </a:r>
            <a:r>
              <a:rPr b="1" spc="140"/>
              <a:t> </a:t>
            </a:r>
            <a:r>
              <a:rPr b="1"/>
              <a:t>mentees</a:t>
            </a:r>
            <a:r>
              <a:rPr spc="140"/>
              <a:t> </a:t>
            </a:r>
            <a:r>
              <a:rPr spc="-50"/>
              <a:t>-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/>
          </a:p>
          <a:p>
            <a:pPr marL="469900" marR="139700" indent="-32702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t>Mentee</a:t>
            </a:r>
            <a:r>
              <a:rPr spc="100"/>
              <a:t> </a:t>
            </a:r>
            <a:r>
              <a:t>screen</a:t>
            </a:r>
            <a:r>
              <a:rPr spc="105"/>
              <a:t> </a:t>
            </a:r>
            <a:r>
              <a:t>will</a:t>
            </a:r>
            <a:r>
              <a:rPr spc="105"/>
              <a:t> </a:t>
            </a:r>
            <a:r>
              <a:t>have</a:t>
            </a:r>
            <a:r>
              <a:rPr spc="105"/>
              <a:t> </a:t>
            </a:r>
            <a:r>
              <a:rPr spc="-10"/>
              <a:t>different </a:t>
            </a:r>
            <a:r>
              <a:rPr b="1"/>
              <a:t>features</a:t>
            </a:r>
            <a:r>
              <a:rPr b="1" spc="55"/>
              <a:t> </a:t>
            </a:r>
            <a:r>
              <a:rPr b="1"/>
              <a:t>such</a:t>
            </a:r>
            <a:r>
              <a:rPr b="1" spc="60"/>
              <a:t> </a:t>
            </a:r>
            <a:r>
              <a:rPr b="1" spc="65"/>
              <a:t>as</a:t>
            </a:r>
            <a:r>
              <a:rPr b="1" spc="60"/>
              <a:t> </a:t>
            </a:r>
            <a:r>
              <a:rPr b="1"/>
              <a:t>Search</a:t>
            </a:r>
            <a:r>
              <a:rPr b="1" spc="60"/>
              <a:t> </a:t>
            </a:r>
            <a:r>
              <a:rPr b="1" spc="70"/>
              <a:t>bar</a:t>
            </a:r>
            <a:r>
              <a:rPr b="1" spc="60"/>
              <a:t> </a:t>
            </a:r>
            <a:r>
              <a:rPr b="1"/>
              <a:t>to</a:t>
            </a:r>
            <a:r>
              <a:rPr b="1" spc="60"/>
              <a:t> </a:t>
            </a:r>
            <a:r>
              <a:rPr b="1" spc="-10"/>
              <a:t>search </a:t>
            </a:r>
            <a:r>
              <a:rPr b="1"/>
              <a:t>particular</a:t>
            </a:r>
            <a:r>
              <a:rPr b="1" spc="105"/>
              <a:t> </a:t>
            </a:r>
            <a:r>
              <a:rPr b="1"/>
              <a:t>course,</a:t>
            </a:r>
            <a:r>
              <a:rPr b="1" spc="105"/>
              <a:t> </a:t>
            </a:r>
            <a:r>
              <a:rPr b="1" spc="50"/>
              <a:t>look</a:t>
            </a:r>
            <a:r>
              <a:rPr b="1" spc="105"/>
              <a:t> </a:t>
            </a:r>
            <a:r>
              <a:rPr b="1"/>
              <a:t>for</a:t>
            </a:r>
            <a:r>
              <a:rPr b="1" spc="105"/>
              <a:t> </a:t>
            </a:r>
            <a:r>
              <a:rPr b="1" spc="-10"/>
              <a:t>mentors.</a:t>
            </a:r>
            <a:endParaRPr b="1" spc="-10">
              <a:ea typeface="Tahoma"/>
            </a:endParaRPr>
          </a:p>
          <a:p>
            <a:pPr marL="469900" marR="139700" indent="-327025">
              <a:buAutoNum type="arabicPeriod"/>
              <a:tabLst>
                <a:tab pos="469265" algn="l"/>
                <a:tab pos="469900" algn="l"/>
              </a:tabLst>
            </a:pPr>
            <a:endParaRPr lang="en-US" b="1" spc="-10">
              <a:ea typeface="Tahoma"/>
            </a:endParaRPr>
          </a:p>
          <a:p>
            <a:pPr marL="469900" marR="73660" indent="-35941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t>They</a:t>
            </a:r>
            <a:r>
              <a:rPr spc="105"/>
              <a:t> </a:t>
            </a:r>
            <a:r>
              <a:rPr spc="70"/>
              <a:t>can</a:t>
            </a:r>
            <a:r>
              <a:rPr spc="105"/>
              <a:t> </a:t>
            </a:r>
            <a:r>
              <a:t>directly</a:t>
            </a:r>
            <a:r>
              <a:rPr spc="110"/>
              <a:t> </a:t>
            </a:r>
            <a:r>
              <a:t>search</a:t>
            </a:r>
            <a:r>
              <a:rPr spc="105"/>
              <a:t> </a:t>
            </a:r>
            <a:r>
              <a:t>for</a:t>
            </a:r>
            <a:r>
              <a:rPr spc="110"/>
              <a:t> </a:t>
            </a:r>
            <a:r>
              <a:rPr spc="-25"/>
              <a:t>the </a:t>
            </a:r>
            <a:r>
              <a:t>particular</a:t>
            </a:r>
            <a:r>
              <a:rPr spc="60"/>
              <a:t> </a:t>
            </a:r>
            <a:r>
              <a:t>course</a:t>
            </a:r>
            <a:r>
              <a:rPr spc="60"/>
              <a:t> </a:t>
            </a:r>
            <a:r>
              <a:rPr spc="65"/>
              <a:t>and</a:t>
            </a:r>
            <a:r>
              <a:rPr spc="60"/>
              <a:t> </a:t>
            </a:r>
            <a:r>
              <a:rPr spc="70"/>
              <a:t>can</a:t>
            </a:r>
            <a:r>
              <a:rPr spc="60"/>
              <a:t> </a:t>
            </a:r>
            <a:r>
              <a:t>enroll</a:t>
            </a:r>
            <a:r>
              <a:rPr spc="60"/>
              <a:t> </a:t>
            </a:r>
            <a:r>
              <a:t>in</a:t>
            </a:r>
            <a:r>
              <a:rPr spc="60"/>
              <a:t> </a:t>
            </a:r>
            <a:r>
              <a:t>it</a:t>
            </a:r>
            <a:r>
              <a:rPr spc="65"/>
              <a:t> </a:t>
            </a:r>
            <a:r>
              <a:rPr spc="-25"/>
              <a:t>to </a:t>
            </a:r>
            <a:r>
              <a:t>upskill</a:t>
            </a:r>
            <a:r>
              <a:rPr spc="90"/>
              <a:t> </a:t>
            </a:r>
            <a:r>
              <a:rPr spc="-10"/>
              <a:t>themselves</a:t>
            </a:r>
            <a:r>
              <a:rPr lang="en-US" spc="-10"/>
              <a:t>.</a:t>
            </a:r>
            <a:endParaRPr spc="-10">
              <a:ea typeface="Tahoma"/>
            </a:endParaRPr>
          </a:p>
          <a:p>
            <a:pPr marL="469900" marR="73660" indent="-359410">
              <a:buAutoNum type="arabicPeriod"/>
              <a:tabLst>
                <a:tab pos="469900" algn="l"/>
              </a:tabLst>
            </a:pPr>
            <a:endParaRPr lang="en-US" spc="-10"/>
          </a:p>
          <a:p>
            <a:pPr marL="469900" marR="5080" indent="-35433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t>Also</a:t>
            </a:r>
            <a:r>
              <a:rPr lang="en-US"/>
              <a:t>,</a:t>
            </a:r>
            <a:r>
              <a:rPr spc="60"/>
              <a:t> </a:t>
            </a:r>
            <a:r>
              <a:t>if</a:t>
            </a:r>
            <a:r>
              <a:rPr spc="65"/>
              <a:t> </a:t>
            </a:r>
            <a:r>
              <a:t>they</a:t>
            </a:r>
            <a:r>
              <a:rPr spc="65"/>
              <a:t> </a:t>
            </a:r>
            <a:r>
              <a:t>want</a:t>
            </a:r>
            <a:r>
              <a:rPr spc="65"/>
              <a:t> </a:t>
            </a:r>
            <a:r>
              <a:t>to</a:t>
            </a:r>
            <a:r>
              <a:rPr spc="65"/>
              <a:t> </a:t>
            </a:r>
            <a:r>
              <a:t>have</a:t>
            </a:r>
            <a:r>
              <a:rPr spc="60"/>
              <a:t> </a:t>
            </a:r>
            <a:r>
              <a:rPr spc="110"/>
              <a:t>a</a:t>
            </a:r>
            <a:r>
              <a:rPr spc="65"/>
              <a:t> </a:t>
            </a:r>
            <a:r>
              <a:rPr b="1"/>
              <a:t>session</a:t>
            </a:r>
            <a:r>
              <a:rPr b="1" spc="65"/>
              <a:t> </a:t>
            </a:r>
            <a:r>
              <a:rPr b="1" spc="-20"/>
              <a:t>with </a:t>
            </a:r>
            <a:r>
              <a:rPr b="1"/>
              <a:t>the</a:t>
            </a:r>
            <a:r>
              <a:rPr b="1" spc="-5"/>
              <a:t> </a:t>
            </a:r>
            <a:r>
              <a:rPr b="1"/>
              <a:t>mentors</a:t>
            </a:r>
            <a:r>
              <a:t>,</a:t>
            </a:r>
            <a:r>
              <a:rPr spc="-5"/>
              <a:t> </a:t>
            </a:r>
            <a:r>
              <a:t>they</a:t>
            </a:r>
            <a:r>
              <a:rPr spc="-5"/>
              <a:t> </a:t>
            </a:r>
            <a:r>
              <a:rPr spc="70"/>
              <a:t>can</a:t>
            </a:r>
            <a:r>
              <a:t> </a:t>
            </a:r>
            <a:r>
              <a:rPr spc="65"/>
              <a:t>book</a:t>
            </a:r>
            <a:r>
              <a:rPr spc="-5"/>
              <a:t> </a:t>
            </a:r>
            <a:r>
              <a:rPr spc="65"/>
              <a:t>as</a:t>
            </a:r>
            <a:r>
              <a:rPr spc="-5"/>
              <a:t> </a:t>
            </a:r>
            <a:r>
              <a:rPr spc="50"/>
              <a:t>per</a:t>
            </a:r>
            <a:r>
              <a:t> </a:t>
            </a:r>
            <a:r>
              <a:rPr spc="-10"/>
              <a:t>their requirement.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800" y="819074"/>
            <a:ext cx="1876925" cy="40207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" y="11366"/>
            <a:ext cx="450869" cy="3834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Mentorship Feature on LinkedIn</vt:lpstr>
      <vt:lpstr>PROBLEM</vt:lpstr>
      <vt:lpstr>About LinkedIn</vt:lpstr>
      <vt:lpstr>User Persona</vt:lpstr>
      <vt:lpstr>User Persona</vt:lpstr>
      <vt:lpstr>Approach</vt:lpstr>
      <vt:lpstr>Wireframing</vt:lpstr>
      <vt:lpstr>Wireframing</vt:lpstr>
      <vt:lpstr>Wireframing - Mentee Screen</vt:lpstr>
      <vt:lpstr>Wireframing - Mentee Screen</vt:lpstr>
      <vt:lpstr>Wireframing - Mentee Screen</vt:lpstr>
      <vt:lpstr>Wireframing - Mentee Screen</vt:lpstr>
      <vt:lpstr>Wireframing - Mentor Screen</vt:lpstr>
      <vt:lpstr>Feature Success Metrics</vt:lpstr>
      <vt:lpstr>PowerPoint Presentation</vt:lpstr>
      <vt:lpstr>Go to Market - Product Led Growth (PLG) Strategy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 School Challenge 80 _ Sobhagi Sarkar</dc:title>
  <cp:lastModifiedBy>VIRENDRA KUMAR VERMA</cp:lastModifiedBy>
  <cp:revision>16</cp:revision>
  <dcterms:created xsi:type="dcterms:W3CDTF">2022-09-07T05:54:54Z</dcterms:created>
  <dcterms:modified xsi:type="dcterms:W3CDTF">2022-09-16T12:00:33Z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